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2.xml" ContentType="application/vnd.openxmlformats-officedocument.theme+xml"/>
  <Override PartName="/ppt/authors.xml" ContentType="application/vnd.ms-powerpoint.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711" r:id="rId5"/>
  </p:sldMasterIdLst>
  <p:notesMasterIdLst>
    <p:notesMasterId r:id="rId9"/>
  </p:notesMasterIdLst>
  <p:handoutMasterIdLst>
    <p:handoutMasterId r:id="rId10"/>
  </p:handoutMasterIdLst>
  <p:sldIdLst>
    <p:sldId id="2147469599" r:id="rId6"/>
    <p:sldId id="2147469594" r:id="rId7"/>
    <p:sldId id="214746959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nancials" id="{4B1EDDF4-7CAD-40DA-A924-264158DE7C1E}">
          <p14:sldIdLst>
            <p14:sldId id="2147469599"/>
            <p14:sldId id="2147469594"/>
            <p14:sldId id="21474695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9485364-73E5-FD76-2472-98FDD70C26DD}" name="Josh King" initials="JK" userId="S::jking@affirma.com::f9ae9947-14a2-46a6-9d6f-326dcf0d24ec" providerId="AD"/>
  <p188:author id="{F534CAD1-CB3F-48DB-20AF-8598F36175EF}" name="Ashley Kennedy" initials="AK" userId="S::akennedy@affirma.com::59c9f254-7a9c-4ea9-82e6-3cb7b13ee59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0F"/>
    <a:srgbClr val="00B0F0"/>
    <a:srgbClr val="063A79"/>
    <a:srgbClr val="FFFFFF"/>
    <a:srgbClr val="EEF1F5"/>
    <a:srgbClr val="FF8E00"/>
    <a:srgbClr val="008AD9"/>
    <a:srgbClr val="00669E"/>
    <a:srgbClr val="F66B00"/>
    <a:srgbClr val="CB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4E297A-8E44-412B-93E0-21ACBC7135F8}" v="567" dt="2024-06-04T21:43:43.7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18" Type="http://schemas.openxmlformats.org/officeDocument/2006/relationships/customXml" Target="../customXml/item4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ley Kennedy" userId="59c9f254-7a9c-4ea9-82e6-3cb7b13ee596" providerId="ADAL" clId="{FB4E297A-8E44-412B-93E0-21ACBC7135F8}"/>
    <pc:docChg chg="undo custSel addSld delSld modSld sldOrd delMainMaster delSection modSection">
      <pc:chgData name="Ashley Kennedy" userId="59c9f254-7a9c-4ea9-82e6-3cb7b13ee596" providerId="ADAL" clId="{FB4E297A-8E44-412B-93E0-21ACBC7135F8}" dt="2024-06-04T21:43:43.730" v="735" actId="1076"/>
      <pc:docMkLst>
        <pc:docMk/>
      </pc:docMkLst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127593487" sldId="267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617655952" sldId="289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4057881764" sldId="294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4007129840" sldId="300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584485262" sldId="1804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3094945697" sldId="1984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4100239387" sldId="3981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3062038201" sldId="4021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3600697236" sldId="4040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3219818627" sldId="4053"/>
        </pc:sldMkLst>
      </pc:sldChg>
      <pc:sldChg chg="addSp delSp modSp add del mod ord">
        <pc:chgData name="Ashley Kennedy" userId="59c9f254-7a9c-4ea9-82e6-3cb7b13ee596" providerId="ADAL" clId="{FB4E297A-8E44-412B-93E0-21ACBC7135F8}" dt="2024-06-04T21:35:43.405" v="613" actId="14100"/>
        <pc:sldMkLst>
          <pc:docMk/>
          <pc:sldMk cId="4162472072" sldId="4065"/>
        </pc:sldMkLst>
        <pc:spChg chg="mod">
          <ac:chgData name="Ashley Kennedy" userId="59c9f254-7a9c-4ea9-82e6-3cb7b13ee596" providerId="ADAL" clId="{FB4E297A-8E44-412B-93E0-21ACBC7135F8}" dt="2024-06-04T21:32:48.532" v="589" actId="313"/>
          <ac:spMkLst>
            <pc:docMk/>
            <pc:sldMk cId="4162472072" sldId="4065"/>
            <ac:spMk id="4" creationId="{BDC4B9FF-8695-D444-A5CC-2CB3135EEEAD}"/>
          </ac:spMkLst>
        </pc:spChg>
        <pc:spChg chg="add del mod">
          <ac:chgData name="Ashley Kennedy" userId="59c9f254-7a9c-4ea9-82e6-3cb7b13ee596" providerId="ADAL" clId="{FB4E297A-8E44-412B-93E0-21ACBC7135F8}" dt="2024-06-04T21:30:45.156" v="562" actId="478"/>
          <ac:spMkLst>
            <pc:docMk/>
            <pc:sldMk cId="4162472072" sldId="4065"/>
            <ac:spMk id="5" creationId="{FF286DA9-6860-D421-7036-EE90507087D9}"/>
          </ac:spMkLst>
        </pc:spChg>
        <pc:spChg chg="del mod">
          <ac:chgData name="Ashley Kennedy" userId="59c9f254-7a9c-4ea9-82e6-3cb7b13ee596" providerId="ADAL" clId="{FB4E297A-8E44-412B-93E0-21ACBC7135F8}" dt="2024-06-04T21:30:42.211" v="561" actId="478"/>
          <ac:spMkLst>
            <pc:docMk/>
            <pc:sldMk cId="4162472072" sldId="4065"/>
            <ac:spMk id="6" creationId="{DC3185AF-4529-9642-92AB-B131CAEBC7A9}"/>
          </ac:spMkLst>
        </pc:spChg>
        <pc:spChg chg="mod">
          <ac:chgData name="Ashley Kennedy" userId="59c9f254-7a9c-4ea9-82e6-3cb7b13ee596" providerId="ADAL" clId="{FB4E297A-8E44-412B-93E0-21ACBC7135F8}" dt="2024-06-04T21:33:06.963" v="591" actId="14100"/>
          <ac:spMkLst>
            <pc:docMk/>
            <pc:sldMk cId="4162472072" sldId="4065"/>
            <ac:spMk id="7" creationId="{E33ED728-DA66-448C-B5D4-248F6FE9109B}"/>
          </ac:spMkLst>
        </pc:spChg>
        <pc:spChg chg="add mod">
          <ac:chgData name="Ashley Kennedy" userId="59c9f254-7a9c-4ea9-82e6-3cb7b13ee596" providerId="ADAL" clId="{FB4E297A-8E44-412B-93E0-21ACBC7135F8}" dt="2024-06-04T21:35:40.864" v="612" actId="1076"/>
          <ac:spMkLst>
            <pc:docMk/>
            <pc:sldMk cId="4162472072" sldId="4065"/>
            <ac:spMk id="9" creationId="{3DCF139E-6016-8788-EF83-B62C55ECD805}"/>
          </ac:spMkLst>
        </pc:spChg>
        <pc:spChg chg="mod">
          <ac:chgData name="Ashley Kennedy" userId="59c9f254-7a9c-4ea9-82e6-3cb7b13ee596" providerId="ADAL" clId="{FB4E297A-8E44-412B-93E0-21ACBC7135F8}" dt="2024-06-04T21:35:40.864" v="612" actId="1076"/>
          <ac:spMkLst>
            <pc:docMk/>
            <pc:sldMk cId="4162472072" sldId="4065"/>
            <ac:spMk id="12" creationId="{1389C7F3-DDC9-46EB-9682-42269B734E6D}"/>
          </ac:spMkLst>
        </pc:spChg>
        <pc:picChg chg="del">
          <ac:chgData name="Ashley Kennedy" userId="59c9f254-7a9c-4ea9-82e6-3cb7b13ee596" providerId="ADAL" clId="{FB4E297A-8E44-412B-93E0-21ACBC7135F8}" dt="2024-06-03T17:14:44.610" v="88" actId="478"/>
          <ac:picMkLst>
            <pc:docMk/>
            <pc:sldMk cId="4162472072" sldId="4065"/>
            <ac:picMk id="11" creationId="{380F1C9A-7C26-444B-8401-AC9E650E41AB}"/>
          </ac:picMkLst>
        </pc:picChg>
        <pc:picChg chg="add del mod">
          <ac:chgData name="Ashley Kennedy" userId="59c9f254-7a9c-4ea9-82e6-3cb7b13ee596" providerId="ADAL" clId="{FB4E297A-8E44-412B-93E0-21ACBC7135F8}" dt="2024-06-04T21:30:36.355" v="560" actId="478"/>
          <ac:picMkLst>
            <pc:docMk/>
            <pc:sldMk cId="4162472072" sldId="4065"/>
            <ac:picMk id="1026" creationId="{48270346-87C9-B742-BADC-F1196E517D56}"/>
          </ac:picMkLst>
        </pc:picChg>
        <pc:picChg chg="add del mod">
          <ac:chgData name="Ashley Kennedy" userId="59c9f254-7a9c-4ea9-82e6-3cb7b13ee596" providerId="ADAL" clId="{FB4E297A-8E44-412B-93E0-21ACBC7135F8}" dt="2024-06-04T21:35:18.376" v="607" actId="478"/>
          <ac:picMkLst>
            <pc:docMk/>
            <pc:sldMk cId="4162472072" sldId="4065"/>
            <ac:picMk id="1028" creationId="{772D7CA6-0A53-E1CF-F3E1-D6957A6001C2}"/>
          </ac:picMkLst>
        </pc:picChg>
        <pc:picChg chg="add mod">
          <ac:chgData name="Ashley Kennedy" userId="59c9f254-7a9c-4ea9-82e6-3cb7b13ee596" providerId="ADAL" clId="{FB4E297A-8E44-412B-93E0-21ACBC7135F8}" dt="2024-06-04T21:35:43.405" v="613" actId="14100"/>
          <ac:picMkLst>
            <pc:docMk/>
            <pc:sldMk cId="4162472072" sldId="4065"/>
            <ac:picMk id="1030" creationId="{9DE1EFFD-FF9B-E98A-7AE1-06825854C083}"/>
          </ac:picMkLst>
        </pc:picChg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786836173" sldId="4066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317824557" sldId="4067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736399513" sldId="4068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978787689" sldId="4069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282215817" sldId="4071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417419182" sldId="4072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039777875" sldId="4074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632456891" sldId="4075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1446851258" sldId="4102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35944338" sldId="4108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414672435" sldId="4111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434424492" sldId="4123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3424571825" sldId="4124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69752608" sldId="4125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3663899446" sldId="4126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1431635441" sldId="4127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718032553" sldId="2076139014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1592542186" sldId="2147469585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1392789812" sldId="2147469587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3584060197" sldId="2147469588"/>
        </pc:sldMkLst>
      </pc:sldChg>
      <pc:sldChg chg="addSp delSp modSp mod">
        <pc:chgData name="Ashley Kennedy" userId="59c9f254-7a9c-4ea9-82e6-3cb7b13ee596" providerId="ADAL" clId="{FB4E297A-8E44-412B-93E0-21ACBC7135F8}" dt="2024-06-04T21:36:18.772" v="615" actId="1076"/>
        <pc:sldMkLst>
          <pc:docMk/>
          <pc:sldMk cId="1932786940" sldId="2147469593"/>
        </pc:sldMkLst>
        <pc:spChg chg="mod">
          <ac:chgData name="Ashley Kennedy" userId="59c9f254-7a9c-4ea9-82e6-3cb7b13ee596" providerId="ADAL" clId="{FB4E297A-8E44-412B-93E0-21ACBC7135F8}" dt="2024-06-04T21:30:20.279" v="515" actId="313"/>
          <ac:spMkLst>
            <pc:docMk/>
            <pc:sldMk cId="1932786940" sldId="2147469593"/>
            <ac:spMk id="3" creationId="{BC99676B-CDB6-174E-81CD-3EAB87BB7F09}"/>
          </ac:spMkLst>
        </pc:spChg>
        <pc:picChg chg="add mod">
          <ac:chgData name="Ashley Kennedy" userId="59c9f254-7a9c-4ea9-82e6-3cb7b13ee596" providerId="ADAL" clId="{FB4E297A-8E44-412B-93E0-21ACBC7135F8}" dt="2024-06-04T21:36:18.772" v="615" actId="1076"/>
          <ac:picMkLst>
            <pc:docMk/>
            <pc:sldMk cId="1932786940" sldId="2147469593"/>
            <ac:picMk id="2" creationId="{A4C51C70-335A-29A0-F939-FE7FFF0C4AC9}"/>
          </ac:picMkLst>
        </pc:picChg>
        <pc:picChg chg="del">
          <ac:chgData name="Ashley Kennedy" userId="59c9f254-7a9c-4ea9-82e6-3cb7b13ee596" providerId="ADAL" clId="{FB4E297A-8E44-412B-93E0-21ACBC7135F8}" dt="2024-06-04T21:29:36.916" v="467" actId="478"/>
          <ac:picMkLst>
            <pc:docMk/>
            <pc:sldMk cId="1932786940" sldId="2147469593"/>
            <ac:picMk id="1026" creationId="{A1315BC9-AEF9-A7BA-7C71-2CAD14E6D2DA}"/>
          </ac:picMkLst>
        </pc:picChg>
      </pc:sldChg>
      <pc:sldChg chg="modSp mod">
        <pc:chgData name="Ashley Kennedy" userId="59c9f254-7a9c-4ea9-82e6-3cb7b13ee596" providerId="ADAL" clId="{FB4E297A-8E44-412B-93E0-21ACBC7135F8}" dt="2024-06-04T21:24:10.629" v="460" actId="20577"/>
        <pc:sldMkLst>
          <pc:docMk/>
          <pc:sldMk cId="3757579948" sldId="2147469596"/>
        </pc:sldMkLst>
        <pc:spChg chg="mod">
          <ac:chgData name="Ashley Kennedy" userId="59c9f254-7a9c-4ea9-82e6-3cb7b13ee596" providerId="ADAL" clId="{FB4E297A-8E44-412B-93E0-21ACBC7135F8}" dt="2024-06-04T21:24:10.629" v="460" actId="20577"/>
          <ac:spMkLst>
            <pc:docMk/>
            <pc:sldMk cId="3757579948" sldId="2147469596"/>
            <ac:spMk id="9" creationId="{C5AF351D-D963-36B1-0C8B-98131D7F14DA}"/>
          </ac:spMkLst>
        </pc:spChg>
      </pc:sldChg>
      <pc:sldChg chg="addSp delSp modSp add mod ord">
        <pc:chgData name="Ashley Kennedy" userId="59c9f254-7a9c-4ea9-82e6-3cb7b13ee596" providerId="ADAL" clId="{FB4E297A-8E44-412B-93E0-21ACBC7135F8}" dt="2024-06-04T21:16:27.147" v="278" actId="1035"/>
        <pc:sldMkLst>
          <pc:docMk/>
          <pc:sldMk cId="1872066483" sldId="2147469599"/>
        </pc:sldMkLst>
        <pc:spChg chg="mod">
          <ac:chgData name="Ashley Kennedy" userId="59c9f254-7a9c-4ea9-82e6-3cb7b13ee596" providerId="ADAL" clId="{FB4E297A-8E44-412B-93E0-21ACBC7135F8}" dt="2024-06-04T21:01:30.051" v="171" actId="20577"/>
          <ac:spMkLst>
            <pc:docMk/>
            <pc:sldMk cId="1872066483" sldId="2147469599"/>
            <ac:spMk id="4" creationId="{BDC4B9FF-8695-D444-A5CC-2CB3135EEEAD}"/>
          </ac:spMkLst>
        </pc:spChg>
        <pc:spChg chg="add mod">
          <ac:chgData name="Ashley Kennedy" userId="59c9f254-7a9c-4ea9-82e6-3cb7b13ee596" providerId="ADAL" clId="{FB4E297A-8E44-412B-93E0-21ACBC7135F8}" dt="2024-06-04T21:16:21.402" v="274" actId="1076"/>
          <ac:spMkLst>
            <pc:docMk/>
            <pc:sldMk cId="1872066483" sldId="2147469599"/>
            <ac:spMk id="5" creationId="{F3C25735-2804-A993-448D-72E3FE945D30}"/>
          </ac:spMkLst>
        </pc:spChg>
        <pc:spChg chg="mod">
          <ac:chgData name="Ashley Kennedy" userId="59c9f254-7a9c-4ea9-82e6-3cb7b13ee596" providerId="ADAL" clId="{FB4E297A-8E44-412B-93E0-21ACBC7135F8}" dt="2024-06-04T21:16:15.725" v="272" actId="2710"/>
          <ac:spMkLst>
            <pc:docMk/>
            <pc:sldMk cId="1872066483" sldId="2147469599"/>
            <ac:spMk id="6" creationId="{DC3185AF-4529-9642-92AB-B131CAEBC7A9}"/>
          </ac:spMkLst>
        </pc:spChg>
        <pc:spChg chg="mod">
          <ac:chgData name="Ashley Kennedy" userId="59c9f254-7a9c-4ea9-82e6-3cb7b13ee596" providerId="ADAL" clId="{FB4E297A-8E44-412B-93E0-21ACBC7135F8}" dt="2024-06-04T21:16:27.147" v="278" actId="1035"/>
          <ac:spMkLst>
            <pc:docMk/>
            <pc:sldMk cId="1872066483" sldId="2147469599"/>
            <ac:spMk id="7" creationId="{E33ED728-DA66-448C-B5D4-248F6FE9109B}"/>
          </ac:spMkLst>
        </pc:spChg>
        <pc:spChg chg="del mod">
          <ac:chgData name="Ashley Kennedy" userId="59c9f254-7a9c-4ea9-82e6-3cb7b13ee596" providerId="ADAL" clId="{FB4E297A-8E44-412B-93E0-21ACBC7135F8}" dt="2024-06-04T21:12:16.720" v="202" actId="478"/>
          <ac:spMkLst>
            <pc:docMk/>
            <pc:sldMk cId="1872066483" sldId="2147469599"/>
            <ac:spMk id="12" creationId="{1389C7F3-DDC9-46EB-9682-42269B734E6D}"/>
          </ac:spMkLst>
        </pc:spChg>
        <pc:picChg chg="add mod">
          <ac:chgData name="Ashley Kennedy" userId="59c9f254-7a9c-4ea9-82e6-3cb7b13ee596" providerId="ADAL" clId="{FB4E297A-8E44-412B-93E0-21ACBC7135F8}" dt="2024-06-04T21:15:54.938" v="267" actId="1076"/>
          <ac:picMkLst>
            <pc:docMk/>
            <pc:sldMk cId="1872066483" sldId="2147469599"/>
            <ac:picMk id="8" creationId="{FBB4B812-5A26-D8C6-FBAF-E9958A894951}"/>
          </ac:picMkLst>
        </pc:picChg>
        <pc:picChg chg="del">
          <ac:chgData name="Ashley Kennedy" userId="59c9f254-7a9c-4ea9-82e6-3cb7b13ee596" providerId="ADAL" clId="{FB4E297A-8E44-412B-93E0-21ACBC7135F8}" dt="2024-06-04T21:01:32.645" v="172" actId="478"/>
          <ac:picMkLst>
            <pc:docMk/>
            <pc:sldMk cId="1872066483" sldId="2147469599"/>
            <ac:picMk id="1026" creationId="{48270346-87C9-B742-BADC-F1196E517D56}"/>
          </ac:picMkLst>
        </pc:picChg>
      </pc:sldChg>
      <pc:sldChg chg="addSp delSp modSp add mod">
        <pc:chgData name="Ashley Kennedy" userId="59c9f254-7a9c-4ea9-82e6-3cb7b13ee596" providerId="ADAL" clId="{FB4E297A-8E44-412B-93E0-21ACBC7135F8}" dt="2024-06-04T21:22:43.402" v="440" actId="108"/>
        <pc:sldMkLst>
          <pc:docMk/>
          <pc:sldMk cId="1204226221" sldId="2147469600"/>
        </pc:sldMkLst>
        <pc:spChg chg="mod">
          <ac:chgData name="Ashley Kennedy" userId="59c9f254-7a9c-4ea9-82e6-3cb7b13ee596" providerId="ADAL" clId="{FB4E297A-8E44-412B-93E0-21ACBC7135F8}" dt="2024-06-04T21:18:07.541" v="384" actId="20577"/>
          <ac:spMkLst>
            <pc:docMk/>
            <pc:sldMk cId="1204226221" sldId="2147469600"/>
            <ac:spMk id="4" creationId="{BDC4B9FF-8695-D444-A5CC-2CB3135EEEAD}"/>
          </ac:spMkLst>
        </pc:spChg>
        <pc:spChg chg="del mod">
          <ac:chgData name="Ashley Kennedy" userId="59c9f254-7a9c-4ea9-82e6-3cb7b13ee596" providerId="ADAL" clId="{FB4E297A-8E44-412B-93E0-21ACBC7135F8}" dt="2024-06-04T21:19:09.635" v="393" actId="478"/>
          <ac:spMkLst>
            <pc:docMk/>
            <pc:sldMk cId="1204226221" sldId="2147469600"/>
            <ac:spMk id="5" creationId="{F3C25735-2804-A993-448D-72E3FE945D30}"/>
          </ac:spMkLst>
        </pc:spChg>
        <pc:spChg chg="mod">
          <ac:chgData name="Ashley Kennedy" userId="59c9f254-7a9c-4ea9-82e6-3cb7b13ee596" providerId="ADAL" clId="{FB4E297A-8E44-412B-93E0-21ACBC7135F8}" dt="2024-06-04T21:22:14.081" v="436" actId="1076"/>
          <ac:spMkLst>
            <pc:docMk/>
            <pc:sldMk cId="1204226221" sldId="2147469600"/>
            <ac:spMk id="6" creationId="{DC3185AF-4529-9642-92AB-B131CAEBC7A9}"/>
          </ac:spMkLst>
        </pc:spChg>
        <pc:spChg chg="mod">
          <ac:chgData name="Ashley Kennedy" userId="59c9f254-7a9c-4ea9-82e6-3cb7b13ee596" providerId="ADAL" clId="{FB4E297A-8E44-412B-93E0-21ACBC7135F8}" dt="2024-06-04T21:22:18.175" v="437" actId="1076"/>
          <ac:spMkLst>
            <pc:docMk/>
            <pc:sldMk cId="1204226221" sldId="2147469600"/>
            <ac:spMk id="7" creationId="{E33ED728-DA66-448C-B5D4-248F6FE9109B}"/>
          </ac:spMkLst>
        </pc:spChg>
        <pc:spChg chg="add del">
          <ac:chgData name="Ashley Kennedy" userId="59c9f254-7a9c-4ea9-82e6-3cb7b13ee596" providerId="ADAL" clId="{FB4E297A-8E44-412B-93E0-21ACBC7135F8}" dt="2024-06-04T21:20:11.632" v="402" actId="22"/>
          <ac:spMkLst>
            <pc:docMk/>
            <pc:sldMk cId="1204226221" sldId="2147469600"/>
            <ac:spMk id="10" creationId="{572022BD-8384-055A-296B-6AFCB1C67400}"/>
          </ac:spMkLst>
        </pc:spChg>
        <pc:spChg chg="add mod">
          <ac:chgData name="Ashley Kennedy" userId="59c9f254-7a9c-4ea9-82e6-3cb7b13ee596" providerId="ADAL" clId="{FB4E297A-8E44-412B-93E0-21ACBC7135F8}" dt="2024-06-04T21:22:43.402" v="440" actId="108"/>
          <ac:spMkLst>
            <pc:docMk/>
            <pc:sldMk cId="1204226221" sldId="2147469600"/>
            <ac:spMk id="12" creationId="{653D4047-5DCE-218A-3C5A-D32185B0914C}"/>
          </ac:spMkLst>
        </pc:spChg>
        <pc:picChg chg="add mod">
          <ac:chgData name="Ashley Kennedy" userId="59c9f254-7a9c-4ea9-82e6-3cb7b13ee596" providerId="ADAL" clId="{FB4E297A-8E44-412B-93E0-21ACBC7135F8}" dt="2024-06-04T21:22:10.100" v="435" actId="1076"/>
          <ac:picMkLst>
            <pc:docMk/>
            <pc:sldMk cId="1204226221" sldId="2147469600"/>
            <ac:picMk id="2" creationId="{C87BACF6-C069-7C03-9A41-AD53CFD69940}"/>
          </ac:picMkLst>
        </pc:picChg>
        <pc:picChg chg="del mod">
          <ac:chgData name="Ashley Kennedy" userId="59c9f254-7a9c-4ea9-82e6-3cb7b13ee596" providerId="ADAL" clId="{FB4E297A-8E44-412B-93E0-21ACBC7135F8}" dt="2024-06-04T21:17:39.734" v="350" actId="478"/>
          <ac:picMkLst>
            <pc:docMk/>
            <pc:sldMk cId="1204226221" sldId="2147469600"/>
            <ac:picMk id="8" creationId="{FBB4B812-5A26-D8C6-FBAF-E9958A894951}"/>
          </ac:picMkLst>
        </pc:picChg>
      </pc:sldChg>
      <pc:sldChg chg="addSp delSp modSp add mod">
        <pc:chgData name="Ashley Kennedy" userId="59c9f254-7a9c-4ea9-82e6-3cb7b13ee596" providerId="ADAL" clId="{FB4E297A-8E44-412B-93E0-21ACBC7135F8}" dt="2024-06-04T21:24:20.448" v="465" actId="313"/>
        <pc:sldMkLst>
          <pc:docMk/>
          <pc:sldMk cId="540453443" sldId="2147469601"/>
        </pc:sldMkLst>
        <pc:spChg chg="mod">
          <ac:chgData name="Ashley Kennedy" userId="59c9f254-7a9c-4ea9-82e6-3cb7b13ee596" providerId="ADAL" clId="{FB4E297A-8E44-412B-93E0-21ACBC7135F8}" dt="2024-06-04T21:24:20.448" v="465" actId="313"/>
          <ac:spMkLst>
            <pc:docMk/>
            <pc:sldMk cId="540453443" sldId="2147469601"/>
            <ac:spMk id="9" creationId="{C5AF351D-D963-36B1-0C8B-98131D7F14DA}"/>
          </ac:spMkLst>
        </pc:spChg>
        <pc:picChg chg="del">
          <ac:chgData name="Ashley Kennedy" userId="59c9f254-7a9c-4ea9-82e6-3cb7b13ee596" providerId="ADAL" clId="{FB4E297A-8E44-412B-93E0-21ACBC7135F8}" dt="2024-06-04T21:23:19.859" v="442" actId="478"/>
          <ac:picMkLst>
            <pc:docMk/>
            <pc:sldMk cId="540453443" sldId="2147469601"/>
            <ac:picMk id="4" creationId="{0140101D-AD8F-6F76-17DF-19BFDB2A6E75}"/>
          </ac:picMkLst>
        </pc:picChg>
        <pc:picChg chg="add mod">
          <ac:chgData name="Ashley Kennedy" userId="59c9f254-7a9c-4ea9-82e6-3cb7b13ee596" providerId="ADAL" clId="{FB4E297A-8E44-412B-93E0-21ACBC7135F8}" dt="2024-06-04T21:24:00.038" v="455" actId="1076"/>
          <ac:picMkLst>
            <pc:docMk/>
            <pc:sldMk cId="540453443" sldId="2147469601"/>
            <ac:picMk id="2050" creationId="{2A9C6B9A-663C-41B0-24F4-B5A8DB977CDE}"/>
          </ac:picMkLst>
        </pc:picChg>
      </pc:sldChg>
      <pc:sldChg chg="add">
        <pc:chgData name="Ashley Kennedy" userId="59c9f254-7a9c-4ea9-82e6-3cb7b13ee596" providerId="ADAL" clId="{FB4E297A-8E44-412B-93E0-21ACBC7135F8}" dt="2024-06-04T21:29:31.785" v="466" actId="2890"/>
        <pc:sldMkLst>
          <pc:docMk/>
          <pc:sldMk cId="1253303354" sldId="2147469602"/>
        </pc:sldMkLst>
      </pc:sldChg>
      <pc:sldChg chg="add">
        <pc:chgData name="Ashley Kennedy" userId="59c9f254-7a9c-4ea9-82e6-3cb7b13ee596" providerId="ADAL" clId="{FB4E297A-8E44-412B-93E0-21ACBC7135F8}" dt="2024-06-04T21:30:01.507" v="480" actId="2890"/>
        <pc:sldMkLst>
          <pc:docMk/>
          <pc:sldMk cId="2030615083" sldId="2147469603"/>
        </pc:sldMkLst>
      </pc:sldChg>
      <pc:sldChg chg="addSp delSp modSp add mod">
        <pc:chgData name="Ashley Kennedy" userId="59c9f254-7a9c-4ea9-82e6-3cb7b13ee596" providerId="ADAL" clId="{FB4E297A-8E44-412B-93E0-21ACBC7135F8}" dt="2024-06-04T21:43:43.730" v="735" actId="1076"/>
        <pc:sldMkLst>
          <pc:docMk/>
          <pc:sldMk cId="410512888" sldId="2147469604"/>
        </pc:sldMkLst>
        <pc:spChg chg="mod">
          <ac:chgData name="Ashley Kennedy" userId="59c9f254-7a9c-4ea9-82e6-3cb7b13ee596" providerId="ADAL" clId="{FB4E297A-8E44-412B-93E0-21ACBC7135F8}" dt="2024-06-04T21:38:16.107" v="691" actId="20577"/>
          <ac:spMkLst>
            <pc:docMk/>
            <pc:sldMk cId="410512888" sldId="2147469604"/>
            <ac:spMk id="3" creationId="{BC99676B-CDB6-174E-81CD-3EAB87BB7F09}"/>
          </ac:spMkLst>
        </pc:spChg>
        <pc:picChg chg="del">
          <ac:chgData name="Ashley Kennedy" userId="59c9f254-7a9c-4ea9-82e6-3cb7b13ee596" providerId="ADAL" clId="{FB4E297A-8E44-412B-93E0-21ACBC7135F8}" dt="2024-06-04T21:37:15.340" v="617" actId="478"/>
          <ac:picMkLst>
            <pc:docMk/>
            <pc:sldMk cId="410512888" sldId="2147469604"/>
            <ac:picMk id="2" creationId="{A4C51C70-335A-29A0-F939-FE7FFF0C4AC9}"/>
          </ac:picMkLst>
        </pc:picChg>
        <pc:picChg chg="add mod">
          <ac:chgData name="Ashley Kennedy" userId="59c9f254-7a9c-4ea9-82e6-3cb7b13ee596" providerId="ADAL" clId="{FB4E297A-8E44-412B-93E0-21ACBC7135F8}" dt="2024-06-04T21:43:43.730" v="735" actId="1076"/>
          <ac:picMkLst>
            <pc:docMk/>
            <pc:sldMk cId="410512888" sldId="2147469604"/>
            <ac:picMk id="5122" creationId="{22FE8DEA-D452-D8A1-CB93-A42E1EC1936F}"/>
          </ac:picMkLst>
        </pc:picChg>
      </pc:sldChg>
      <pc:sldChg chg="addSp delSp modSp add mod replId">
        <pc:chgData name="Ashley Kennedy" userId="59c9f254-7a9c-4ea9-82e6-3cb7b13ee596" providerId="ADAL" clId="{FB4E297A-8E44-412B-93E0-21ACBC7135F8}" dt="2024-06-04T21:43:08.051" v="732" actId="1076"/>
        <pc:sldMkLst>
          <pc:docMk/>
          <pc:sldMk cId="1097500442" sldId="2147469605"/>
        </pc:sldMkLst>
        <pc:spChg chg="mod">
          <ac:chgData name="Ashley Kennedy" userId="59c9f254-7a9c-4ea9-82e6-3cb7b13ee596" providerId="ADAL" clId="{FB4E297A-8E44-412B-93E0-21ACBC7135F8}" dt="2024-06-04T21:38:27.332" v="695" actId="1076"/>
          <ac:spMkLst>
            <pc:docMk/>
            <pc:sldMk cId="1097500442" sldId="2147469605"/>
            <ac:spMk id="4" creationId="{BDC4B9FF-8695-D444-A5CC-2CB3135EEEAD}"/>
          </ac:spMkLst>
        </pc:spChg>
        <pc:spChg chg="add mod">
          <ac:chgData name="Ashley Kennedy" userId="59c9f254-7a9c-4ea9-82e6-3cb7b13ee596" providerId="ADAL" clId="{FB4E297A-8E44-412B-93E0-21ACBC7135F8}" dt="2024-06-04T21:41:04.461" v="719" actId="1076"/>
          <ac:spMkLst>
            <pc:docMk/>
            <pc:sldMk cId="1097500442" sldId="2147469605"/>
            <ac:spMk id="5" creationId="{2414E57E-C0A8-D6A0-C954-AC7020FA827C}"/>
          </ac:spMkLst>
        </pc:spChg>
        <pc:spChg chg="mod">
          <ac:chgData name="Ashley Kennedy" userId="59c9f254-7a9c-4ea9-82e6-3cb7b13ee596" providerId="ADAL" clId="{FB4E297A-8E44-412B-93E0-21ACBC7135F8}" dt="2024-06-04T21:37:40.505" v="648" actId="20577"/>
          <ac:spMkLst>
            <pc:docMk/>
            <pc:sldMk cId="1097500442" sldId="2147469605"/>
            <ac:spMk id="7" creationId="{E33ED728-DA66-448C-B5D4-248F6FE9109B}"/>
          </ac:spMkLst>
        </pc:spChg>
        <pc:spChg chg="del mod">
          <ac:chgData name="Ashley Kennedy" userId="59c9f254-7a9c-4ea9-82e6-3cb7b13ee596" providerId="ADAL" clId="{FB4E297A-8E44-412B-93E0-21ACBC7135F8}" dt="2024-06-04T21:38:33.634" v="700"/>
          <ac:spMkLst>
            <pc:docMk/>
            <pc:sldMk cId="1097500442" sldId="2147469605"/>
            <ac:spMk id="9" creationId="{3DCF139E-6016-8788-EF83-B62C55ECD805}"/>
          </ac:spMkLst>
        </pc:spChg>
        <pc:spChg chg="mod">
          <ac:chgData name="Ashley Kennedy" userId="59c9f254-7a9c-4ea9-82e6-3cb7b13ee596" providerId="ADAL" clId="{FB4E297A-8E44-412B-93E0-21ACBC7135F8}" dt="2024-06-04T21:40:53.918" v="717" actId="1076"/>
          <ac:spMkLst>
            <pc:docMk/>
            <pc:sldMk cId="1097500442" sldId="2147469605"/>
            <ac:spMk id="12" creationId="{1389C7F3-DDC9-46EB-9682-42269B734E6D}"/>
          </ac:spMkLst>
        </pc:spChg>
        <pc:picChg chg="del">
          <ac:chgData name="Ashley Kennedy" userId="59c9f254-7a9c-4ea9-82e6-3cb7b13ee596" providerId="ADAL" clId="{FB4E297A-8E44-412B-93E0-21ACBC7135F8}" dt="2024-06-04T21:37:44.573" v="650" actId="478"/>
          <ac:picMkLst>
            <pc:docMk/>
            <pc:sldMk cId="1097500442" sldId="2147469605"/>
            <ac:picMk id="1030" creationId="{9DE1EFFD-FF9B-E98A-7AE1-06825854C083}"/>
          </ac:picMkLst>
        </pc:picChg>
        <pc:picChg chg="add mod">
          <ac:chgData name="Ashley Kennedy" userId="59c9f254-7a9c-4ea9-82e6-3cb7b13ee596" providerId="ADAL" clId="{FB4E297A-8E44-412B-93E0-21ACBC7135F8}" dt="2024-06-04T21:41:37.501" v="724" actId="1076"/>
          <ac:picMkLst>
            <pc:docMk/>
            <pc:sldMk cId="1097500442" sldId="2147469605"/>
            <ac:picMk id="3074" creationId="{14FE72CD-6447-0E77-0C81-118D1A663E05}"/>
          </ac:picMkLst>
        </pc:picChg>
        <pc:picChg chg="add del mod">
          <ac:chgData name="Ashley Kennedy" userId="59c9f254-7a9c-4ea9-82e6-3cb7b13ee596" providerId="ADAL" clId="{FB4E297A-8E44-412B-93E0-21ACBC7135F8}" dt="2024-06-04T21:42:51.643" v="729" actId="478"/>
          <ac:picMkLst>
            <pc:docMk/>
            <pc:sldMk cId="1097500442" sldId="2147469605"/>
            <ac:picMk id="3076" creationId="{67255255-288B-9C08-179B-B2A6E7076390}"/>
          </ac:picMkLst>
        </pc:picChg>
        <pc:picChg chg="add mod">
          <ac:chgData name="Ashley Kennedy" userId="59c9f254-7a9c-4ea9-82e6-3cb7b13ee596" providerId="ADAL" clId="{FB4E297A-8E44-412B-93E0-21ACBC7135F8}" dt="2024-06-04T21:43:08.051" v="732" actId="1076"/>
          <ac:picMkLst>
            <pc:docMk/>
            <pc:sldMk cId="1097500442" sldId="2147469605"/>
            <ac:picMk id="3078" creationId="{98E534A1-9FB2-7631-1D69-6919E51F215F}"/>
          </ac:picMkLst>
        </pc:picChg>
      </pc:sldChg>
      <pc:sldMasterChg chg="delSldLayout">
        <pc:chgData name="Ashley Kennedy" userId="59c9f254-7a9c-4ea9-82e6-3cb7b13ee596" providerId="ADAL" clId="{FB4E297A-8E44-412B-93E0-21ACBC7135F8}" dt="2024-06-03T17:08:27.306" v="0" actId="47"/>
        <pc:sldMasterMkLst>
          <pc:docMk/>
          <pc:sldMasterMk cId="1212837644" sldId="2147483648"/>
        </pc:sldMasterMkLst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212837644" sldId="2147483648"/>
            <pc:sldLayoutMk cId="740644284" sldId="2147483743"/>
          </pc:sldLayoutMkLst>
        </pc:sldLayoutChg>
      </pc:sldMasterChg>
      <pc:sldMasterChg chg="del delSldLayout">
        <pc:chgData name="Ashley Kennedy" userId="59c9f254-7a9c-4ea9-82e6-3cb7b13ee596" providerId="ADAL" clId="{FB4E297A-8E44-412B-93E0-21ACBC7135F8}" dt="2024-06-03T17:08:27.306" v="0" actId="47"/>
        <pc:sldMasterMkLst>
          <pc:docMk/>
          <pc:sldMasterMk cId="1416954568" sldId="2147483848"/>
        </pc:sldMasterMkLst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2692167700" sldId="2147483849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1812478956" sldId="2147483850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2062324748" sldId="2147483851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2325064899" sldId="2147483852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868707118" sldId="2147483853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2636696556" sldId="2147483854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1965215784" sldId="2147483855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698235337" sldId="2147483856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3318190870" sldId="2147483857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3055612167" sldId="2147483858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334856286" sldId="2147483859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1429813511" sldId="2147483860"/>
          </pc:sldLayoutMkLst>
        </pc:sldLayoutChg>
      </pc:sldMasterChg>
      <pc:sldMasterChg chg="del delSldLayout">
        <pc:chgData name="Ashley Kennedy" userId="59c9f254-7a9c-4ea9-82e6-3cb7b13ee596" providerId="ADAL" clId="{FB4E297A-8E44-412B-93E0-21ACBC7135F8}" dt="2024-06-03T17:08:27.306" v="0" actId="47"/>
        <pc:sldMasterMkLst>
          <pc:docMk/>
          <pc:sldMasterMk cId="2049546518" sldId="2147483861"/>
        </pc:sldMasterMkLst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2389387641" sldId="2147483862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3945942146" sldId="2147483863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794097741" sldId="2147483864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177348471" sldId="2147483865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1847788118" sldId="2147483866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629314612" sldId="2147483867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3222717889" sldId="2147483868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1025666142" sldId="2147483869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156308033" sldId="2147483870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2573374568" sldId="2147483871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1555228713" sldId="2147483872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655390104" sldId="2147483873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3485593899" sldId="2147483874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3347785881" sldId="2147483875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1107881756" sldId="2147483876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776038785" sldId="2147483877"/>
          </pc:sldLayoutMkLst>
        </pc:sldLayoutChg>
      </pc:sldMasterChg>
    </pc:docChg>
  </pc:docChgLst>
  <pc:docChgLst>
    <pc:chgData name="Vishal Trivedi" userId="295aa21a-9a8e-496f-a758-1d9ed5e60266" providerId="ADAL" clId="{FA8277A2-10B3-4C24-9661-A04CA296022F}"/>
    <pc:docChg chg="sldOrd">
      <pc:chgData name="Vishal Trivedi" userId="295aa21a-9a8e-496f-a758-1d9ed5e60266" providerId="ADAL" clId="{FA8277A2-10B3-4C24-9661-A04CA296022F}" dt="2024-06-03T17:30:05.340" v="0" actId="20578"/>
      <pc:docMkLst>
        <pc:docMk/>
      </pc:docMkLst>
      <pc:sldChg chg="ord">
        <pc:chgData name="Vishal Trivedi" userId="295aa21a-9a8e-496f-a758-1d9ed5e60266" providerId="ADAL" clId="{FA8277A2-10B3-4C24-9661-A04CA296022F}" dt="2024-06-03T17:30:05.340" v="0" actId="20578"/>
        <pc:sldMkLst>
          <pc:docMk/>
          <pc:sldMk cId="3816728063" sldId="214746959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BC972F-4591-8540-8AE0-13CAB6845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7C7E9A-2D81-6F41-B075-1F3FC5CA6B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09F59-512B-4F41-AF72-F025A8B83686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0CDDD-968B-8B45-AA3F-914CF7CBB8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31AAB-12E4-4E4F-9066-BBAC547B7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784A4-C37D-4541-B728-9FCEB45D7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78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C7FB3-DAFB-0748-A3BA-BA5D07C1D9C5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74CEB-9E5E-9D4B-B232-5810D6ED9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14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674CEB-9E5E-9D4B-B232-5810D6ED9B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137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674CEB-9E5E-9D4B-B232-5810D6ED9B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925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9" descr="A screenshot of a computer&#10;&#10;Description automatically generated">
            <a:extLst>
              <a:ext uri="{FF2B5EF4-FFF2-40B4-BE49-F238E27FC236}">
                <a16:creationId xmlns:a16="http://schemas.microsoft.com/office/drawing/2014/main" id="{713CCA6E-A4FF-BB4D-9382-484CF796B4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8460" y="0"/>
            <a:ext cx="801499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C69B2A-80AB-7640-B2CB-3F0739ECB87D}"/>
              </a:ext>
            </a:extLst>
          </p:cNvPr>
          <p:cNvSpPr/>
          <p:nvPr userDrawn="1"/>
        </p:nvSpPr>
        <p:spPr>
          <a:xfrm>
            <a:off x="0" y="0"/>
            <a:ext cx="12173457" cy="6858000"/>
          </a:xfrm>
          <a:prstGeom prst="rect">
            <a:avLst/>
          </a:prstGeom>
          <a:gradFill>
            <a:gsLst>
              <a:gs pos="3500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DE72E9-6C8E-A44F-9DE7-4B8BB0DBC5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0011" y="929429"/>
            <a:ext cx="1798438" cy="619462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0D31A1-A834-5C4B-B55E-CEAB8C148AD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27381" y="1895451"/>
            <a:ext cx="6707368" cy="2131940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7D911B-CA08-4B4A-A838-469953E0430A}"/>
              </a:ext>
            </a:extLst>
          </p:cNvPr>
          <p:cNvSpPr/>
          <p:nvPr userDrawn="1"/>
        </p:nvSpPr>
        <p:spPr>
          <a:xfrm flipV="1">
            <a:off x="1175863" y="1705834"/>
            <a:ext cx="1055190" cy="4663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DB2ADC2-1599-0540-B36A-AF96A2A284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7380" y="4167282"/>
            <a:ext cx="6707368" cy="910191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0CE7FE1-9095-1846-8771-15ACA6D28D8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7378" y="5533639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EAF4B394-7D89-864F-94E9-32E98EC3D1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16618" y="5533639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A90AE3E7-1937-9040-8120-416B63C69E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5858" y="5533638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945EF15C-ED50-4342-B759-1D3FBD9327B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097" y="5533638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Four</a:t>
            </a:r>
          </a:p>
        </p:txBody>
      </p:sp>
    </p:spTree>
    <p:extLst>
      <p:ext uri="{BB962C8B-B14F-4D97-AF65-F5344CB8AC3E}">
        <p14:creationId xmlns:p14="http://schemas.microsoft.com/office/powerpoint/2010/main" val="161310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B0F4C4-A1DF-614F-BC04-96D0F6489B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58" y="683258"/>
            <a:ext cx="4729482" cy="54914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 userDrawn="1"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280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6EB43-50DE-5C43-AAC6-9C2DB54E8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2727" r="40534" b="23812"/>
          <a:stretch/>
        </p:blipFill>
        <p:spPr>
          <a:xfrm rot="5400000">
            <a:off x="7580032" y="2995634"/>
            <a:ext cx="3127936" cy="6096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42920-A5B1-934D-ADB8-26E82483F9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1818" y="1945416"/>
            <a:ext cx="4396742" cy="769915"/>
          </a:xfrm>
        </p:spPr>
        <p:txBody>
          <a:bodyPr/>
          <a:lstStyle>
            <a:lvl1pPr marL="0" indent="0">
              <a:buNone/>
              <a:defRPr sz="5600" b="0" i="0" spc="600">
                <a:solidFill>
                  <a:srgbClr val="FFD8A5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53BDC37-38CD-0448-B052-51926CC613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2625" y="682625"/>
            <a:ext cx="4730750" cy="549211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9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D4F4342-9DA7-7547-9C12-62F6292FF99B}"/>
              </a:ext>
            </a:extLst>
          </p:cNvPr>
          <p:cNvSpPr/>
          <p:nvPr userDrawn="1"/>
        </p:nvSpPr>
        <p:spPr>
          <a:xfrm>
            <a:off x="351945" y="2457447"/>
            <a:ext cx="10030305" cy="4109401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1FB069-56B9-4442-B3F5-CEA44C2C7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619041" y="1383288"/>
            <a:ext cx="2068940" cy="82981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A70D78-0CF6-FF44-83D6-C5329C1C30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85135" r="54590"/>
          <a:stretch/>
        </p:blipFill>
        <p:spPr>
          <a:xfrm rot="5400000">
            <a:off x="8731001" y="4915602"/>
            <a:ext cx="2068940" cy="1233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A2DD8C-AF60-0E46-8D4B-5A584CCFEC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9283" y="683258"/>
            <a:ext cx="4729482" cy="5491479"/>
          </a:xfrm>
          <a:prstGeom prst="rect">
            <a:avLst/>
          </a:prstGeom>
        </p:spPr>
      </p:pic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5D110D88-6648-664E-A57F-C3CCE0EC41B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978650" y="689614"/>
            <a:ext cx="4730750" cy="5485123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10766" y="5161283"/>
            <a:ext cx="5802480" cy="682800"/>
          </a:xfrm>
        </p:spPr>
        <p:txBody>
          <a:bodyPr>
            <a:noAutofit/>
          </a:bodyPr>
          <a:lstStyle>
            <a:lvl1pPr marL="0" indent="0">
              <a:buNone/>
              <a:defRPr sz="4400" b="1" i="0">
                <a:solidFill>
                  <a:srgbClr val="2BADE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6A99F3B-6E71-6441-AC4C-43821D13FD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0766" y="3046804"/>
            <a:ext cx="5802480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07E228-9002-4E4D-AD54-48D918D7FA3B}"/>
              </a:ext>
            </a:extLst>
          </p:cNvPr>
          <p:cNvSpPr/>
          <p:nvPr userDrawn="1"/>
        </p:nvSpPr>
        <p:spPr>
          <a:xfrm>
            <a:off x="10591398" y="6358433"/>
            <a:ext cx="1762528" cy="671017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5C90F8-2161-264A-9AE4-12FEC014C1A0}"/>
              </a:ext>
            </a:extLst>
          </p:cNvPr>
          <p:cNvSpPr/>
          <p:nvPr userDrawn="1"/>
        </p:nvSpPr>
        <p:spPr>
          <a:xfrm rot="5400000" flipV="1">
            <a:off x="-1734204" y="4480699"/>
            <a:ext cx="4109398" cy="6290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7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 userDrawn="1"/>
        </p:nvSpPr>
        <p:spPr>
          <a:xfrm>
            <a:off x="-1" y="0"/>
            <a:ext cx="9777743" cy="6858000"/>
          </a:xfrm>
          <a:prstGeom prst="rect">
            <a:avLst/>
          </a:prstGeom>
          <a:solidFill>
            <a:srgbClr val="021C3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11A56A-6863-1149-9560-8EB170FEC1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358552" y="1674438"/>
            <a:ext cx="2068940" cy="829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CE219A-9F0E-5F44-846B-1298FFF481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60187" r="54590"/>
          <a:stretch/>
        </p:blipFill>
        <p:spPr>
          <a:xfrm rot="5400000">
            <a:off x="9505631" y="4171632"/>
            <a:ext cx="2068940" cy="3303797"/>
          </a:xfrm>
          <a:prstGeom prst="rect">
            <a:avLst/>
          </a:prstGeom>
        </p:spPr>
      </p:pic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76642" y="1714500"/>
            <a:ext cx="7965470" cy="2377574"/>
          </a:xfrm>
        </p:spPr>
        <p:txBody>
          <a:bodyPr anchor="b">
            <a:norm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76641" y="4164309"/>
            <a:ext cx="7965472" cy="810014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35B026-3D59-F34E-98E2-3BC8114E9E8B}"/>
              </a:ext>
            </a:extLst>
          </p:cNvPr>
          <p:cNvSpPr/>
          <p:nvPr userDrawn="1"/>
        </p:nvSpPr>
        <p:spPr>
          <a:xfrm>
            <a:off x="12123801" y="0"/>
            <a:ext cx="64008" cy="1719072"/>
          </a:xfrm>
          <a:prstGeom prst="rect">
            <a:avLst/>
          </a:prstGeom>
          <a:solidFill>
            <a:srgbClr val="06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E37E73-26E9-7246-BD19-67A9F675B5A3}"/>
              </a:ext>
            </a:extLst>
          </p:cNvPr>
          <p:cNvSpPr/>
          <p:nvPr userDrawn="1"/>
        </p:nvSpPr>
        <p:spPr>
          <a:xfrm>
            <a:off x="12125325" y="1714500"/>
            <a:ext cx="66674" cy="1714500"/>
          </a:xfrm>
          <a:prstGeom prst="rect">
            <a:avLst/>
          </a:prstGeom>
          <a:solidFill>
            <a:srgbClr val="008A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D99D16-67B5-D742-B420-B7858ED12BAB}"/>
              </a:ext>
            </a:extLst>
          </p:cNvPr>
          <p:cNvSpPr/>
          <p:nvPr userDrawn="1"/>
        </p:nvSpPr>
        <p:spPr>
          <a:xfrm>
            <a:off x="12125325" y="3429000"/>
            <a:ext cx="66674" cy="1714500"/>
          </a:xfrm>
          <a:prstGeom prst="rect">
            <a:avLst/>
          </a:prstGeom>
          <a:solidFill>
            <a:srgbClr val="2BAD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858C97-DBFC-AD41-9363-7F95DE7FEA95}"/>
              </a:ext>
            </a:extLst>
          </p:cNvPr>
          <p:cNvSpPr/>
          <p:nvPr userDrawn="1"/>
        </p:nvSpPr>
        <p:spPr>
          <a:xfrm>
            <a:off x="12125325" y="5143500"/>
            <a:ext cx="66674" cy="1714500"/>
          </a:xfrm>
          <a:prstGeom prst="rect">
            <a:avLst/>
          </a:prstGeom>
          <a:solidFill>
            <a:srgbClr val="CBEC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B7CC74-E6C9-9F41-A80A-4DF89867B8AA}"/>
              </a:ext>
            </a:extLst>
          </p:cNvPr>
          <p:cNvSpPr/>
          <p:nvPr userDrawn="1"/>
        </p:nvSpPr>
        <p:spPr>
          <a:xfrm>
            <a:off x="352035" y="1520574"/>
            <a:ext cx="8434009" cy="3531339"/>
          </a:xfrm>
          <a:prstGeom prst="rect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90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499D1E-B5BB-3141-A0F0-C62AD4413D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72E20-706A-B44B-9F0C-EE08138BEC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3250" y="1592263"/>
            <a:ext cx="10985500" cy="801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499D1E-B5BB-3141-A0F0-C62AD4413D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ECC36FE-0D44-F64C-9A1E-2EAA5E98DE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82" y="1202579"/>
            <a:ext cx="10985431" cy="389520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1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113F2-0752-674B-926C-5752C56C2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3250" y="2581275"/>
            <a:ext cx="10985500" cy="37687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 userDrawn="1"/>
        </p:nvSpPr>
        <p:spPr>
          <a:xfrm>
            <a:off x="7900406" y="1371600"/>
            <a:ext cx="4291594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 userDrawn="1"/>
        </p:nvSpPr>
        <p:spPr>
          <a:xfrm>
            <a:off x="0" y="1371600"/>
            <a:ext cx="4291589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9A2973F-6F11-AD4B-84B4-A397A1178C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AB03176-8298-E14C-B2FE-C056963AF4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85" y="1681163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6EA0708-5ED3-0146-BAFB-D7F4CB4263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1115" y="1681162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C5F555C-8922-D04F-BAF0-ECE1A4E8F0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8951" y="1681161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</p:spTree>
    <p:extLst>
      <p:ext uri="{BB962C8B-B14F-4D97-AF65-F5344CB8AC3E}">
        <p14:creationId xmlns:p14="http://schemas.microsoft.com/office/powerpoint/2010/main" val="106355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0E4DD-9580-4F4D-BE77-BD0A0533D256}"/>
              </a:ext>
            </a:extLst>
          </p:cNvPr>
          <p:cNvSpPr/>
          <p:nvPr userDrawn="1"/>
        </p:nvSpPr>
        <p:spPr>
          <a:xfrm>
            <a:off x="6096000" y="1371599"/>
            <a:ext cx="6096000" cy="5486403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492716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9549F-2B74-AF44-9902-F30AD6D1C3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84" y="1681163"/>
            <a:ext cx="5108575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C55C95CD-9A79-BE49-A965-98A66C44A7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6132" y="1681163"/>
            <a:ext cx="5108575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</p:spTree>
    <p:extLst>
      <p:ext uri="{BB962C8B-B14F-4D97-AF65-F5344CB8AC3E}">
        <p14:creationId xmlns:p14="http://schemas.microsoft.com/office/powerpoint/2010/main" val="276309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492716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8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3 column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 userDrawn="1"/>
        </p:nvSpPr>
        <p:spPr>
          <a:xfrm>
            <a:off x="7900406" y="1366187"/>
            <a:ext cx="4291594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 userDrawn="1"/>
        </p:nvSpPr>
        <p:spPr>
          <a:xfrm>
            <a:off x="0" y="1366185"/>
            <a:ext cx="4291589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9A2973F-6F11-AD4B-84B4-A397A1178C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DDED9791-A6F6-2745-A243-DC04C40D00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51402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63C1B90-1119-6242-ADB3-40C684BBD3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51402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D2F39BAD-B589-8E41-B129-AE60DD904D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2936D419-3C55-FD41-8349-AC0BB51C6D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EE9314D-F062-DF49-AAC2-78633EB18B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29264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D1AA5BB-4440-CE4F-BF2E-7E19378ECF5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29264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2E601D4E-4E80-5A43-BF67-EF9DFB1FE75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92325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5CC719B-EF0C-7443-BB93-159DBAE7A12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749925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F4D6721-FC1E-A044-83E8-08A4BBF3DC2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466300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11670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5093207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BE22CA-CCD0-734A-932E-AF573C2B98B7}"/>
              </a:ext>
            </a:extLst>
          </p:cNvPr>
          <p:cNvSpPr/>
          <p:nvPr userDrawn="1"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0E4BD5B-FA1C-CA42-B01F-D6A4F333E0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650A9-D1FE-7F4E-A1C9-FF16CE20B16F}"/>
              </a:ext>
            </a:extLst>
          </p:cNvPr>
          <p:cNvSpPr txBox="1"/>
          <p:nvPr userDrawn="1"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51963F-09DC-8E4A-88D2-C536162B97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8C32DBD-DA02-E348-877F-086CEC75A1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EB1CA55-D925-444F-8DA0-8CEF05F20D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555A56F-2156-0C47-9C24-6E95A084A9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0AC86934-578D-4547-91D4-0207518575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3074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4B02D8-5B21-C345-9FFD-C86781966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0153" y="0"/>
            <a:ext cx="7581847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 userDrawn="1"/>
        </p:nvSpPr>
        <p:spPr>
          <a:xfrm>
            <a:off x="0" y="-3"/>
            <a:ext cx="12190194" cy="6855860"/>
          </a:xfrm>
          <a:prstGeom prst="rect">
            <a:avLst/>
          </a:prstGeom>
          <a:gradFill>
            <a:gsLst>
              <a:gs pos="41000">
                <a:srgbClr val="008AD9"/>
              </a:gs>
              <a:gs pos="100000">
                <a:srgbClr val="008AD9">
                  <a:alpha val="70000"/>
                </a:srgbClr>
              </a:gs>
              <a:gs pos="0">
                <a:srgbClr val="008AD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1F246-D58B-594D-95B6-B413F0AF38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11" y="452008"/>
            <a:ext cx="1816625" cy="66521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64DBD0F-8FFE-AA48-9CA8-BA45096CDEA1}"/>
              </a:ext>
            </a:extLst>
          </p:cNvPr>
          <p:cNvGrpSpPr/>
          <p:nvPr userDrawn="1"/>
        </p:nvGrpSpPr>
        <p:grpSpPr>
          <a:xfrm>
            <a:off x="285038" y="4525347"/>
            <a:ext cx="11905156" cy="2332656"/>
            <a:chOff x="285038" y="4525347"/>
            <a:chExt cx="11905156" cy="233265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885C020-9DB7-784B-9E0E-C523BD18E9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33DEED3-0D2C-F045-8E15-5A36B8420B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D350E7-AB52-564F-84F7-FB46DD68F179}"/>
              </a:ext>
            </a:extLst>
          </p:cNvPr>
          <p:cNvGrpSpPr/>
          <p:nvPr userDrawn="1"/>
        </p:nvGrpSpPr>
        <p:grpSpPr>
          <a:xfrm>
            <a:off x="290228" y="4523205"/>
            <a:ext cx="11905156" cy="2332656"/>
            <a:chOff x="285038" y="4525347"/>
            <a:chExt cx="11905156" cy="233265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3565F81-A63B-2145-90B8-40E3D15A631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717688E-A0D4-154D-BABF-85CFE77F33A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B9C34-E092-6B45-A9CD-C6FE2913EBE0}"/>
              </a:ext>
            </a:extLst>
          </p:cNvPr>
          <p:cNvSpPr/>
          <p:nvPr userDrawn="1"/>
        </p:nvSpPr>
        <p:spPr>
          <a:xfrm flipV="1">
            <a:off x="1198199" y="1200224"/>
            <a:ext cx="1055190" cy="4663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31424" y="1538439"/>
            <a:ext cx="2536825" cy="10398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7380" y="2905156"/>
            <a:ext cx="7264565" cy="1694005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379" y="4733395"/>
            <a:ext cx="7264565" cy="682800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7378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16618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5858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097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</p:spTree>
    <p:extLst>
      <p:ext uri="{BB962C8B-B14F-4D97-AF65-F5344CB8AC3E}">
        <p14:creationId xmlns:p14="http://schemas.microsoft.com/office/powerpoint/2010/main" val="418603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754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700836" y="0"/>
            <a:ext cx="5491163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530816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53085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109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294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Tw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6245236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724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- Tw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558741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97CEAD3-C89F-4D4E-800D-03278CC987D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5995" y="1450136"/>
            <a:ext cx="5066030" cy="3311987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24C7A6-D640-CF45-80ED-0D0586847BA0}"/>
              </a:ext>
            </a:extLst>
          </p:cNvPr>
          <p:cNvSpPr/>
          <p:nvPr userDrawn="1"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B5A17C67-7CB2-284C-99FC-A2BAC91D5C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11AF9-BFB5-2249-A289-E9CD9BC90DAF}"/>
              </a:ext>
            </a:extLst>
          </p:cNvPr>
          <p:cNvSpPr txBox="1"/>
          <p:nvPr userDrawn="1"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E2E3C11-DE33-084A-AD71-C891FA8663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C954BAD-17EC-8E4A-9A29-55BEDEA6DB0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224947F-5A0A-8840-BFFF-2177D9724E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41CDB05-136E-5C4F-8C5F-901152807BB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1361775-607B-C343-8D7F-3DEE0E3226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380597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9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BC11B3-DCDD-9549-B1AE-B931A05BF4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83" y="1691641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88D9DE-C176-4142-B49C-6FA24124A139}"/>
              </a:ext>
            </a:extLst>
          </p:cNvPr>
          <p:cNvCxnSpPr/>
          <p:nvPr userDrawn="1"/>
        </p:nvCxnSpPr>
        <p:spPr>
          <a:xfrm>
            <a:off x="641604" y="2971800"/>
            <a:ext cx="10908792" cy="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2BABCB-3F0F-1C4D-8937-8976657897AC}"/>
              </a:ext>
            </a:extLst>
          </p:cNvPr>
          <p:cNvCxnSpPr/>
          <p:nvPr userDrawn="1"/>
        </p:nvCxnSpPr>
        <p:spPr>
          <a:xfrm>
            <a:off x="641604" y="4718304"/>
            <a:ext cx="10908792" cy="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FB6EAD-645C-A348-883B-4823DE5562D1}"/>
              </a:ext>
            </a:extLst>
          </p:cNvPr>
          <p:cNvCxnSpPr>
            <a:cxnSpLocks/>
          </p:cNvCxnSpPr>
          <p:nvPr userDrawn="1"/>
        </p:nvCxnSpPr>
        <p:spPr>
          <a:xfrm>
            <a:off x="3887724" y="1731233"/>
            <a:ext cx="0" cy="4267231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8F05A-6176-BF41-80A7-5F8CEFA12C79}"/>
              </a:ext>
            </a:extLst>
          </p:cNvPr>
          <p:cNvCxnSpPr>
            <a:cxnSpLocks/>
          </p:cNvCxnSpPr>
          <p:nvPr userDrawn="1"/>
        </p:nvCxnSpPr>
        <p:spPr>
          <a:xfrm>
            <a:off x="8231124" y="1731233"/>
            <a:ext cx="0" cy="4267231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59F1E6-3E90-D042-B124-21247437E8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9183" y="3381545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D88A01A-9FF6-BF4D-8627-71D55CDAD9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9183" y="501357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15279BEA-4324-6F41-B835-929804F11F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91457" y="1691641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CD2A921-7D50-A440-B2FF-7C6A560A18A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91457" y="3381545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E310FEE-0966-0646-BE8A-FD0E1C5BD64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91457" y="501357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84FBB971-94E6-5645-85AC-49FC3A4F3D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963731" y="1728102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D2CA239-3D8E-E44E-A165-DD7D36D81A0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63731" y="341800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C66D6ACB-CB0A-EA4A-97E6-5C7A33DC8B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63731" y="5050037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CAC099-AC99-3B45-AF0F-5BEB07CE30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5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8 grid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E914A7B-05FB-1448-8921-69DC0960073A}"/>
              </a:ext>
            </a:extLst>
          </p:cNvPr>
          <p:cNvSpPr/>
          <p:nvPr userDrawn="1"/>
        </p:nvSpPr>
        <p:spPr>
          <a:xfrm>
            <a:off x="6107739" y="3824979"/>
            <a:ext cx="2743200" cy="2402579"/>
          </a:xfrm>
          <a:prstGeom prst="rect">
            <a:avLst/>
          </a:prstGeom>
          <a:solidFill>
            <a:srgbClr val="CBEC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3A048-9958-5648-A2DE-9919F318DD2C}"/>
              </a:ext>
            </a:extLst>
          </p:cNvPr>
          <p:cNvSpPr/>
          <p:nvPr userDrawn="1"/>
        </p:nvSpPr>
        <p:spPr>
          <a:xfrm>
            <a:off x="3352800" y="1422360"/>
            <a:ext cx="2743200" cy="2402579"/>
          </a:xfrm>
          <a:prstGeom prst="rect">
            <a:avLst/>
          </a:prstGeom>
          <a:solidFill>
            <a:srgbClr val="CBEC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5CCD481-5004-4145-BA3F-FA5E2D5B73E5}"/>
              </a:ext>
            </a:extLst>
          </p:cNvPr>
          <p:cNvSpPr/>
          <p:nvPr userDrawn="1"/>
        </p:nvSpPr>
        <p:spPr>
          <a:xfrm>
            <a:off x="606442" y="1429514"/>
            <a:ext cx="2743200" cy="2402581"/>
          </a:xfrm>
          <a:prstGeom prst="rect">
            <a:avLst/>
          </a:prstGeom>
          <a:solidFill>
            <a:srgbClr val="CBECF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D4B494-386C-ED48-9394-1095D9DE7901}"/>
              </a:ext>
            </a:extLst>
          </p:cNvPr>
          <p:cNvSpPr/>
          <p:nvPr userDrawn="1"/>
        </p:nvSpPr>
        <p:spPr>
          <a:xfrm>
            <a:off x="6107739" y="1422398"/>
            <a:ext cx="2743200" cy="2402581"/>
          </a:xfrm>
          <a:prstGeom prst="rect">
            <a:avLst/>
          </a:prstGeom>
          <a:solidFill>
            <a:srgbClr val="CBE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504293-9CDB-A24E-9C15-E09C6F6D3C43}"/>
              </a:ext>
            </a:extLst>
          </p:cNvPr>
          <p:cNvSpPr/>
          <p:nvPr userDrawn="1"/>
        </p:nvSpPr>
        <p:spPr>
          <a:xfrm>
            <a:off x="8862678" y="3824979"/>
            <a:ext cx="2743200" cy="2402581"/>
          </a:xfrm>
          <a:prstGeom prst="rect">
            <a:avLst/>
          </a:prstGeom>
          <a:solidFill>
            <a:srgbClr val="CBECF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46E147-93EA-E244-961E-5D7478801065}"/>
              </a:ext>
            </a:extLst>
          </p:cNvPr>
          <p:cNvSpPr/>
          <p:nvPr userDrawn="1"/>
        </p:nvSpPr>
        <p:spPr>
          <a:xfrm>
            <a:off x="8862678" y="1422400"/>
            <a:ext cx="2743200" cy="2402579"/>
          </a:xfrm>
          <a:prstGeom prst="rect">
            <a:avLst/>
          </a:prstGeom>
          <a:solidFill>
            <a:srgbClr val="CBEC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B32490-6996-0145-934F-F0D800B2769F}"/>
              </a:ext>
            </a:extLst>
          </p:cNvPr>
          <p:cNvSpPr/>
          <p:nvPr userDrawn="1"/>
        </p:nvSpPr>
        <p:spPr>
          <a:xfrm>
            <a:off x="3352800" y="3824941"/>
            <a:ext cx="2743200" cy="2402581"/>
          </a:xfrm>
          <a:prstGeom prst="rect">
            <a:avLst/>
          </a:prstGeom>
          <a:solidFill>
            <a:srgbClr val="CBECF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541170F-FB18-5C49-94EC-95DEF809AAC5}"/>
              </a:ext>
            </a:extLst>
          </p:cNvPr>
          <p:cNvSpPr/>
          <p:nvPr userDrawn="1"/>
        </p:nvSpPr>
        <p:spPr>
          <a:xfrm>
            <a:off x="606442" y="3824941"/>
            <a:ext cx="2743200" cy="2402581"/>
          </a:xfrm>
          <a:prstGeom prst="rect">
            <a:avLst/>
          </a:prstGeom>
          <a:solidFill>
            <a:srgbClr val="CBECFF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63D1DBC-D122-1A46-A848-EC89E16747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294AFC2-D170-F94D-87A6-F2F6845F10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2349479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05BF17FA-5E40-8A48-A394-BDC42B7D5B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743017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741AD60-D049-C840-8349-453A0C56264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9DE17B7-FC25-E04E-8115-0F2113CE0D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126571BC-642F-834A-81CA-28CBA97728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88070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288CBBD9-81C9-9E4B-AB9A-377BE8F81E0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5274244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E74759E-28D3-7A4E-A86C-8E24F522BE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6A60322B-4C73-7047-900F-4D76A72B35C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41E174E4-886B-5B4B-9E8A-F938565D89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44D41A2F-8165-7C47-A5B8-C39A1C2A7A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6D3B11B0-1FE3-064A-B853-3510DDA3B27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233821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2590A979-221A-5F43-AC3A-C8388F37F11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731753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A32DEB6B-898B-0A4B-BD64-53179F1D97E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676862EE-1791-1D4F-9D11-2924EE625C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6" name="Text Placeholder 4">
            <a:extLst>
              <a:ext uri="{FF2B5EF4-FFF2-40B4-BE49-F238E27FC236}">
                <a16:creationId xmlns:a16="http://schemas.microsoft.com/office/drawing/2014/main" id="{8431FA22-2C7F-BA47-B459-E18115049C7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869442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7" name="Text Placeholder 4">
            <a:extLst>
              <a:ext uri="{FF2B5EF4-FFF2-40B4-BE49-F238E27FC236}">
                <a16:creationId xmlns:a16="http://schemas.microsoft.com/office/drawing/2014/main" id="{53A3FFF4-7D8F-6949-A7D1-443160090A5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5262980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7AB4CDC3-D18C-D94C-85AD-1CDB36FBF2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658161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68A0807C-91BC-6940-8EAC-A9817D69D0B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401352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5DB20CE4-3FAF-854B-9A3F-85F6D58FBF0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163666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12FABBA2-AE32-5A42-A1FC-8B032F0555F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914398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FAA4F638-9C68-AD40-9D56-2151F54192B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658161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AC70479F-DD56-4B40-8927-8E73F47BA10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401352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8445CD24-3673-054C-BF95-DCB1982F62EB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163666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5" name="Picture Placeholder 2">
            <a:extLst>
              <a:ext uri="{FF2B5EF4-FFF2-40B4-BE49-F238E27FC236}">
                <a16:creationId xmlns:a16="http://schemas.microsoft.com/office/drawing/2014/main" id="{5606434B-D7A1-4547-B940-0AC5AF03AF9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914398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1001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8 grid with 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54810B-47D0-5246-90EB-05FA984D86FF}"/>
              </a:ext>
            </a:extLst>
          </p:cNvPr>
          <p:cNvGrpSpPr/>
          <p:nvPr userDrawn="1"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03C822-73C3-0C46-ACB9-6D6A066219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1BB804C-92D6-2A4C-8F6F-57F4DDCE45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0E6D13-E1B8-464B-A3CB-B4A769155C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A4C113-6F2A-E047-A4AF-E5DA5BF8548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2349479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743017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88070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5274244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233821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731753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869442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5262980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C9B01A1-8D95-3C48-9556-28FEC36578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C6E5BBF6-74A3-764B-B6C4-ED53E4CC7A7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658161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89790E83-05A4-284A-8DEE-A49F6558075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401352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4FB17BF4-B1EE-CC49-9CCD-AC2A1807FA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163666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BD29B048-6E46-7E42-97A6-80CAFE7E380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914398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83E48619-7723-9C40-AAE0-181C908770E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658161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294D708D-0D41-CB4B-ABC6-FAF8BC2FBF2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401352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DB08DBBC-E8BD-194A-AD17-443CCB6F0FF8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163666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D7ACFB48-92E2-2049-8C2D-5C791A329E7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914398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12616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8 gri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1816850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210388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34807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4741615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180558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199124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336813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4730351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54810B-47D0-5246-90EB-05FA984D86FF}"/>
              </a:ext>
            </a:extLst>
          </p:cNvPr>
          <p:cNvGrpSpPr/>
          <p:nvPr userDrawn="1"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03C822-73C3-0C46-ACB9-6D6A066219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1BB804C-92D6-2A4C-8F6F-57F4DDCE45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0E6D13-E1B8-464B-A3CB-B4A769155C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A4C113-6F2A-E047-A4AF-E5DA5BF8548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DCC37A0-8967-3647-BA4A-2371275A98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8 grid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1816850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210388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34807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4741615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180558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199124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336813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4730351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DCC37A0-8967-3647-BA4A-2371275A98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6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9A076B-16D9-CD42-B21D-95ED37E47C1E}"/>
              </a:ext>
            </a:extLst>
          </p:cNvPr>
          <p:cNvSpPr/>
          <p:nvPr userDrawn="1"/>
        </p:nvSpPr>
        <p:spPr>
          <a:xfrm>
            <a:off x="2083034" y="788647"/>
            <a:ext cx="9610202" cy="540574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 userDrawn="1"/>
        </p:nvSpPr>
        <p:spPr>
          <a:xfrm>
            <a:off x="498764" y="1224368"/>
            <a:ext cx="10752547" cy="5647046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565F81-A63B-2145-90B8-40E3D15A63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1090" b="34856"/>
          <a:stretch/>
        </p:blipFill>
        <p:spPr>
          <a:xfrm>
            <a:off x="8831968" y="1460690"/>
            <a:ext cx="2332654" cy="54057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4B9C34-E092-6B45-A9CD-C6FE2913EBE0}"/>
              </a:ext>
            </a:extLst>
          </p:cNvPr>
          <p:cNvSpPr/>
          <p:nvPr userDrawn="1"/>
        </p:nvSpPr>
        <p:spPr>
          <a:xfrm rot="5400000" flipV="1">
            <a:off x="-2297781" y="4017860"/>
            <a:ext cx="5641848" cy="54864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1180011" y="2829774"/>
            <a:ext cx="1816625" cy="10398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677884" y="2580756"/>
            <a:ext cx="7264563" cy="1694005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677883" y="4392922"/>
            <a:ext cx="7264565" cy="682800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3677883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367123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056363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745602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12220B7-5BC2-1243-9002-8FFD46A00E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11" y="1891436"/>
            <a:ext cx="1816625" cy="66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6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Text and image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9D1879-DC85-E24E-94AE-DE4D5B3F0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0321" y="0"/>
            <a:ext cx="582167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362951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EA0441-9B99-8947-BF7A-92443D023F69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57670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5CDB16D-CF67-2D44-A18E-A048317E0D9F}"/>
              </a:ext>
            </a:extLst>
          </p:cNvPr>
          <p:cNvSpPr/>
          <p:nvPr userDrawn="1"/>
        </p:nvSpPr>
        <p:spPr>
          <a:xfrm rot="5400000">
            <a:off x="7539942" y="2205941"/>
            <a:ext cx="6858000" cy="2446117"/>
          </a:xfrm>
          <a:prstGeom prst="rect">
            <a:avLst/>
          </a:prstGeom>
          <a:gradFill>
            <a:gsLst>
              <a:gs pos="0">
                <a:srgbClr val="FF8E00"/>
              </a:gs>
              <a:gs pos="100000">
                <a:srgbClr val="FF8E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C61A49-0C3F-D549-8EAE-C7FA9AAF1B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11740ED6-73DA-C14A-89B8-C892CA7AA7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70321" y="-2"/>
            <a:ext cx="5821680" cy="687823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FDC31E8-1B85-E54A-846A-B981CD360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283" y="1511343"/>
            <a:ext cx="5362951" cy="450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770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4 column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 userDrawn="1"/>
        </p:nvSpPr>
        <p:spPr>
          <a:xfrm>
            <a:off x="6096000" y="1371598"/>
            <a:ext cx="3047998" cy="548640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 userDrawn="1"/>
        </p:nvSpPr>
        <p:spPr>
          <a:xfrm>
            <a:off x="9143998" y="1371598"/>
            <a:ext cx="3048002" cy="5486402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5F8BE8-B570-0144-8B8F-B21DC0281A78}"/>
              </a:ext>
            </a:extLst>
          </p:cNvPr>
          <p:cNvSpPr/>
          <p:nvPr userDrawn="1"/>
        </p:nvSpPr>
        <p:spPr>
          <a:xfrm>
            <a:off x="3047998" y="1371598"/>
            <a:ext cx="3048002" cy="5486402"/>
          </a:xfrm>
          <a:prstGeom prst="rect">
            <a:avLst/>
          </a:prstGeom>
          <a:solidFill>
            <a:srgbClr val="2BA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DB0E7B-5842-FA41-8B1D-35CB4861B43D}"/>
              </a:ext>
            </a:extLst>
          </p:cNvPr>
          <p:cNvSpPr/>
          <p:nvPr userDrawn="1"/>
        </p:nvSpPr>
        <p:spPr>
          <a:xfrm>
            <a:off x="0" y="1371598"/>
            <a:ext cx="3047998" cy="5486402"/>
          </a:xfrm>
          <a:prstGeom prst="rect">
            <a:avLst/>
          </a:prstGeom>
          <a:solidFill>
            <a:srgbClr val="CB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1665C83-97D0-0C43-83AF-B4227D7404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335" y="1777152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0799E9FC-A05C-6C44-BE3B-66A02CA9920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43333" y="1777152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805D4820-A688-6749-9C3D-C6786E4C74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91336" y="1777695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3790F16E-7C63-6246-9C3B-C5AAB85759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39336" y="1777695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150D9E-A75B-064F-B712-737997CDDD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1384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0AFD4B06-5326-7A44-9F39-8C875D8969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15526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FA7B988-D2A9-A440-A8D1-A8D508F803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71242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A8BAF580-D939-5041-9C85-EA20C29D25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03809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071E61-2338-1846-864F-D7E03800EC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08375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3C2A9807-1103-5743-98F2-E315DD4C3F0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75666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CC1885B-4A25-8F4B-8861-432FEC9BB5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03809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C44D44F7-AFA3-864A-9589-46BFC9ADFC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5445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EE1E807-8189-8C42-A115-CA17E5A5CE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1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4 column timeline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78E3E8-0D34-304C-950C-06B614A93EF1}"/>
              </a:ext>
            </a:extLst>
          </p:cNvPr>
          <p:cNvGrpSpPr/>
          <p:nvPr userDrawn="1"/>
        </p:nvGrpSpPr>
        <p:grpSpPr>
          <a:xfrm>
            <a:off x="1849464" y="3215898"/>
            <a:ext cx="8493072" cy="147234"/>
            <a:chOff x="2031569" y="3215898"/>
            <a:chExt cx="8493072" cy="14723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72EA01-3444-924E-9E7D-B16D0A165346}"/>
                </a:ext>
              </a:extLst>
            </p:cNvPr>
            <p:cNvSpPr/>
            <p:nvPr userDrawn="1"/>
          </p:nvSpPr>
          <p:spPr>
            <a:xfrm>
              <a:off x="2031569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BB9556-972B-4645-86AC-9D5DE78E1F30}"/>
                </a:ext>
              </a:extLst>
            </p:cNvPr>
            <p:cNvSpPr/>
            <p:nvPr userDrawn="1"/>
          </p:nvSpPr>
          <p:spPr>
            <a:xfrm>
              <a:off x="4813515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6E076C-3BDE-EE45-93D3-4E07B6D76235}"/>
                </a:ext>
              </a:extLst>
            </p:cNvPr>
            <p:cNvSpPr/>
            <p:nvPr userDrawn="1"/>
          </p:nvSpPr>
          <p:spPr>
            <a:xfrm>
              <a:off x="7595461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93E6241-90EB-C245-8128-D22EC5B2BA48}"/>
                </a:ext>
              </a:extLst>
            </p:cNvPr>
            <p:cNvSpPr/>
            <p:nvPr userDrawn="1"/>
          </p:nvSpPr>
          <p:spPr>
            <a:xfrm>
              <a:off x="10377407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6F8E92-BADB-5848-8674-01593FE168A0}"/>
                </a:ext>
              </a:extLst>
            </p:cNvPr>
            <p:cNvCxnSpPr>
              <a:cxnSpLocks/>
              <a:stCxn id="11" idx="6"/>
              <a:endCxn id="12" idx="2"/>
            </p:cNvCxnSpPr>
            <p:nvPr userDrawn="1"/>
          </p:nvCxnSpPr>
          <p:spPr>
            <a:xfrm>
              <a:off x="2178803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8F2CDD-1C96-EE47-8383-30F5AC4F4143}"/>
                </a:ext>
              </a:extLst>
            </p:cNvPr>
            <p:cNvCxnSpPr>
              <a:cxnSpLocks/>
              <a:endCxn id="13" idx="2"/>
            </p:cNvCxnSpPr>
            <p:nvPr userDrawn="1"/>
          </p:nvCxnSpPr>
          <p:spPr>
            <a:xfrm>
              <a:off x="4960749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0AEB71-D55C-3C4D-B1DB-10187FE70E10}"/>
                </a:ext>
              </a:extLst>
            </p:cNvPr>
            <p:cNvCxnSpPr>
              <a:cxnSpLocks/>
              <a:endCxn id="14" idx="2"/>
            </p:cNvCxnSpPr>
            <p:nvPr userDrawn="1"/>
          </p:nvCxnSpPr>
          <p:spPr>
            <a:xfrm>
              <a:off x="7742695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C2D23A5-B360-734D-9032-F02137CAD2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511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B0E0321D-6510-3E40-8300-2A172756AE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3629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2BCC76BC-7996-944A-AAFE-38F324508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66364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04688541-E83A-7549-A1F6-B1AE10BDCD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66482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98A47B58-E53F-CC40-989E-CBBE226D63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6017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43B41A87-FF30-2E46-A760-2165733237F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6135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49F336B5-AE8F-5E4E-A3C2-D60C7026E1B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9374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F3A880F-16DC-254F-8C33-8454FC3E98B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09492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81354197-0888-C645-B726-277934DFD6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5508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5" name="Picture Placeholder 5">
            <a:extLst>
              <a:ext uri="{FF2B5EF4-FFF2-40B4-BE49-F238E27FC236}">
                <a16:creationId xmlns:a16="http://schemas.microsoft.com/office/drawing/2014/main" id="{EE4E3B6E-A016-CD4A-8F33-76D80516698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408361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6" name="Picture Placeholder 5">
            <a:extLst>
              <a:ext uri="{FF2B5EF4-FFF2-40B4-BE49-F238E27FC236}">
                <a16:creationId xmlns:a16="http://schemas.microsoft.com/office/drawing/2014/main" id="{0DBD0AD9-4545-FA4A-A851-D64D485896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188014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C11CEF38-8262-B842-BFBC-F16F1747D52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951371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4481B81-EAB6-204B-A2BB-2BA3300798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5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3 column timeline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72EA01-3444-924E-9E7D-B16D0A165346}"/>
              </a:ext>
            </a:extLst>
          </p:cNvPr>
          <p:cNvSpPr/>
          <p:nvPr userDrawn="1"/>
        </p:nvSpPr>
        <p:spPr>
          <a:xfrm>
            <a:off x="1849464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3E6241-90EB-C245-8128-D22EC5B2BA48}"/>
              </a:ext>
            </a:extLst>
          </p:cNvPr>
          <p:cNvSpPr/>
          <p:nvPr userDrawn="1"/>
        </p:nvSpPr>
        <p:spPr>
          <a:xfrm>
            <a:off x="10195302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C2D23A5-B360-734D-9032-F02137CAD252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73511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B0E0321D-6510-3E40-8300-2A172756AECE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673629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2BCC76BC-7996-944A-AAFE-38F3245087B3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706169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04688541-E83A-7549-A1F6-B1AE10BDCD4E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4706287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49F336B5-AE8F-5E4E-A3C2-D60C7026E1B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9009374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F3A880F-16DC-254F-8C33-8454FC3E98B8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9009492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81354197-0888-C645-B726-277934DFD6C5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1615508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5" name="Picture Placeholder 5">
            <a:extLst>
              <a:ext uri="{FF2B5EF4-FFF2-40B4-BE49-F238E27FC236}">
                <a16:creationId xmlns:a16="http://schemas.microsoft.com/office/drawing/2014/main" id="{EE4E3B6E-A016-CD4A-8F33-76D805166984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5648166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C11CEF38-8262-B842-BFBC-F16F1747D524}"/>
              </a:ext>
            </a:extLst>
          </p:cNvPr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9951371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3896D3-ED3D-4B4E-BAB0-3408D27D8F84}"/>
              </a:ext>
            </a:extLst>
          </p:cNvPr>
          <p:cNvCxnSpPr>
            <a:cxnSpLocks/>
          </p:cNvCxnSpPr>
          <p:nvPr userDrawn="1"/>
        </p:nvCxnSpPr>
        <p:spPr>
          <a:xfrm>
            <a:off x="1996698" y="3289515"/>
            <a:ext cx="8198604" cy="0"/>
          </a:xfrm>
          <a:prstGeom prst="line">
            <a:avLst/>
          </a:prstGeom>
          <a:ln w="12700">
            <a:solidFill>
              <a:srgbClr val="FFD8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0881049-F4D5-8E46-B633-870EB22E1F7A}"/>
              </a:ext>
            </a:extLst>
          </p:cNvPr>
          <p:cNvSpPr/>
          <p:nvPr userDrawn="1"/>
        </p:nvSpPr>
        <p:spPr>
          <a:xfrm>
            <a:off x="5877469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29509A9-DED5-9F44-A6D7-714C8330C3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6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Titly only 2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29509A9-DED5-9F44-A6D7-714C8330C3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0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3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88A8229-A416-B945-99EF-E62BE7190D6B}"/>
              </a:ext>
            </a:extLst>
          </p:cNvPr>
          <p:cNvSpPr/>
          <p:nvPr userDrawn="1"/>
        </p:nvSpPr>
        <p:spPr>
          <a:xfrm>
            <a:off x="1252727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08C9CF-EE61-D64F-A706-313B0D157771}"/>
              </a:ext>
            </a:extLst>
          </p:cNvPr>
          <p:cNvSpPr/>
          <p:nvPr userDrawn="1"/>
        </p:nvSpPr>
        <p:spPr>
          <a:xfrm>
            <a:off x="4716150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F95B2E-4112-0945-B78A-9283F27F2EF0}"/>
              </a:ext>
            </a:extLst>
          </p:cNvPr>
          <p:cNvSpPr/>
          <p:nvPr userDrawn="1"/>
        </p:nvSpPr>
        <p:spPr>
          <a:xfrm>
            <a:off x="8172267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0C4B9813-2597-C647-B9F4-EB0258A70F7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9620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5E34B2B6-E2C6-1F45-AB57-B4A8742EDD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3527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3597867-B13F-0143-9A65-9A55D25054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5713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EC9FD3A-462B-EE47-B4AB-9B55BC49A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53503" y="3865614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B25573E-3084-E043-8FF2-42AE1E44AE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3503" y="4259153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8E598C90-8C31-4F44-A5C8-7B689AC610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865614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4CA8BE6-9310-594C-B416-2298AF87D4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4259153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87CEC6B-9207-B146-B271-2859DBDEA2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3527" y="3868176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E0098A3E-BAB3-5E4A-9EA2-F0C9346590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63527" y="4261715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11BC14-EA72-034B-B2D6-728E12266D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9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3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F1481B15-7EC7-6F4A-B2A5-B009A42588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9620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C282AC2-BECF-2543-8629-470F64719A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3527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116AEF1-4F06-D84D-B613-54F8E79DF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5713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4AFCDF-11EB-F047-9AD0-F5FACA0249C6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1C16221-F2AB-8947-9C9C-F9FAFCC55B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53503" y="386561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77A14F6-C2A2-A040-A584-9CC7A617B0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3503" y="4259153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8FF4944D-DFC8-9D49-9D8E-01BB990BFF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86561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B6B715E-4D8E-7F4E-9CCB-1F1C1A710B4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4259153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D420648-26E5-F541-A606-C26A851D57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3527" y="3868176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A0F8829-CED3-BF41-AE62-5ECCE0D88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63527" y="4261715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B3CEE7-0A9D-F549-B296-70ACC86C06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1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1">
            <a:extLst>
              <a:ext uri="{FF2B5EF4-FFF2-40B4-BE49-F238E27FC236}">
                <a16:creationId xmlns:a16="http://schemas.microsoft.com/office/drawing/2014/main" id="{95E6EC09-41E6-8D41-A0B0-713F733367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70350" y="0"/>
            <a:ext cx="4051300" cy="3429000"/>
          </a:xfrm>
          <a:prstGeom prst="rect">
            <a:avLst/>
          </a:prstGeom>
        </p:spPr>
      </p:pic>
      <p:pic>
        <p:nvPicPr>
          <p:cNvPr id="17" name="Picture Placeholder 13">
            <a:extLst>
              <a:ext uri="{FF2B5EF4-FFF2-40B4-BE49-F238E27FC236}">
                <a16:creationId xmlns:a16="http://schemas.microsoft.com/office/drawing/2014/main" id="{776E242E-7B30-F049-B4AF-BE3EB04A2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318" y="3429000"/>
            <a:ext cx="4051300" cy="3429000"/>
          </a:xfrm>
          <a:prstGeom prst="rect">
            <a:avLst/>
          </a:prstGeom>
        </p:spPr>
      </p:pic>
      <p:pic>
        <p:nvPicPr>
          <p:cNvPr id="18" name="Picture Placeholder 15">
            <a:extLst>
              <a:ext uri="{FF2B5EF4-FFF2-40B4-BE49-F238E27FC236}">
                <a16:creationId xmlns:a16="http://schemas.microsoft.com/office/drawing/2014/main" id="{3BB6790A-DD53-AC4E-BCAF-F7C5E4D0DD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121650" y="3429000"/>
            <a:ext cx="4051300" cy="3429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FDABD7-4D5D-3047-A3A5-BF05562777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3838" y="707591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560B3AB-972D-224C-B7C6-5AC1EAE9BD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3838" y="1101130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0360D3B-D4BF-794A-96DD-C86A14B462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3838" y="1703016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28435FF6-03D5-DA49-97E2-2AF4D0CD2B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14542" y="707591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71112AAB-2E36-1644-8533-5ABEF19F5BB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14542" y="1101130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4129BB3E-3AD6-5A49-BCA3-90B77E453D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4542" y="1703016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16F141B6-CD00-DA47-B4E7-87837ED135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82853" y="4037657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D378C33B-3528-5E4E-B3D6-BD5EC43B6E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82853" y="4431196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2CFD8C0-078E-EA44-BF04-F2426099F5C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2853" y="5033082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651991-C132-A241-8249-A2070C20D2D2}"/>
              </a:ext>
            </a:extLst>
          </p:cNvPr>
          <p:cNvCxnSpPr>
            <a:cxnSpLocks/>
          </p:cNvCxnSpPr>
          <p:nvPr userDrawn="1"/>
        </p:nvCxnSpPr>
        <p:spPr>
          <a:xfrm>
            <a:off x="1736489" y="1574157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334967E-FA1A-D64D-AE12-CAEA940B3C7A}"/>
              </a:ext>
            </a:extLst>
          </p:cNvPr>
          <p:cNvCxnSpPr>
            <a:cxnSpLocks/>
          </p:cNvCxnSpPr>
          <p:nvPr userDrawn="1"/>
        </p:nvCxnSpPr>
        <p:spPr>
          <a:xfrm>
            <a:off x="9827193" y="1597306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A382102-02A2-F742-BF5B-562AEB468041}"/>
              </a:ext>
            </a:extLst>
          </p:cNvPr>
          <p:cNvCxnSpPr>
            <a:cxnSpLocks/>
          </p:cNvCxnSpPr>
          <p:nvPr userDrawn="1"/>
        </p:nvCxnSpPr>
        <p:spPr>
          <a:xfrm>
            <a:off x="5876368" y="4919241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2D14314-CF68-5F4E-954B-916C4FAE7239}"/>
              </a:ext>
            </a:extLst>
          </p:cNvPr>
          <p:cNvSpPr/>
          <p:nvPr userDrawn="1"/>
        </p:nvSpPr>
        <p:spPr>
          <a:xfrm>
            <a:off x="-40958" y="6788552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4F15D77-4929-ED4B-B285-1D643A8AA75E}"/>
              </a:ext>
            </a:extLst>
          </p:cNvPr>
          <p:cNvSpPr/>
          <p:nvPr userDrawn="1"/>
        </p:nvSpPr>
        <p:spPr>
          <a:xfrm>
            <a:off x="4055618" y="3343175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AFC5676-F5A6-C540-8A27-2A7940B7AE9D}"/>
              </a:ext>
            </a:extLst>
          </p:cNvPr>
          <p:cNvSpPr/>
          <p:nvPr userDrawn="1"/>
        </p:nvSpPr>
        <p:spPr>
          <a:xfrm>
            <a:off x="8136382" y="6803020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8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E9507-3CE7-4248-BD33-4B6D499CFF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AB0713A-C93D-9944-89CB-D82B57B927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2023" y="2487685"/>
            <a:ext cx="9627954" cy="1370666"/>
          </a:xfrm>
        </p:spPr>
        <p:txBody>
          <a:bodyPr>
            <a:normAutofit/>
          </a:bodyPr>
          <a:lstStyle>
            <a:lvl1pPr marL="0" indent="0" algn="ctr">
              <a:buNone/>
              <a:defRPr sz="5500" b="1" i="0">
                <a:solidFill>
                  <a:srgbClr val="FF8E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633160-1107-D143-9F7F-29899547B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6780" y="4130140"/>
            <a:ext cx="1798438" cy="61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3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AB9380-E128-4FF7-894E-99C44FC5B490}" type="datetime1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33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C3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11A56A-6863-1149-9560-8EB170FEC1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358552" y="1674438"/>
            <a:ext cx="2068940" cy="829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CE219A-9F0E-5F44-846B-1298FFF481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60187" r="54590"/>
          <a:stretch/>
        </p:blipFill>
        <p:spPr>
          <a:xfrm rot="5400000">
            <a:off x="9505631" y="4171632"/>
            <a:ext cx="2068940" cy="3303797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910532" y="2086657"/>
            <a:ext cx="1798438" cy="9082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474395" y="785643"/>
            <a:ext cx="6517330" cy="3306431"/>
          </a:xfrm>
        </p:spPr>
        <p:txBody>
          <a:bodyPr anchor="t">
            <a:norm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474394" y="4164309"/>
            <a:ext cx="6517332" cy="810014"/>
          </a:xfr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3474393" y="5726190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163633" y="5726190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6852873" y="5726189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542112" y="5726189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35B026-3D59-F34E-98E2-3BC8114E9E8B}"/>
              </a:ext>
            </a:extLst>
          </p:cNvPr>
          <p:cNvSpPr/>
          <p:nvPr userDrawn="1"/>
        </p:nvSpPr>
        <p:spPr>
          <a:xfrm>
            <a:off x="12123801" y="0"/>
            <a:ext cx="64008" cy="1719072"/>
          </a:xfrm>
          <a:prstGeom prst="rect">
            <a:avLst/>
          </a:prstGeom>
          <a:solidFill>
            <a:srgbClr val="06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E37E73-26E9-7246-BD19-67A9F675B5A3}"/>
              </a:ext>
            </a:extLst>
          </p:cNvPr>
          <p:cNvSpPr/>
          <p:nvPr userDrawn="1"/>
        </p:nvSpPr>
        <p:spPr>
          <a:xfrm>
            <a:off x="12125325" y="1714500"/>
            <a:ext cx="66674" cy="1714500"/>
          </a:xfrm>
          <a:prstGeom prst="rect">
            <a:avLst/>
          </a:prstGeom>
          <a:solidFill>
            <a:srgbClr val="008A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D99D16-67B5-D742-B420-B7858ED12BAB}"/>
              </a:ext>
            </a:extLst>
          </p:cNvPr>
          <p:cNvSpPr/>
          <p:nvPr userDrawn="1"/>
        </p:nvSpPr>
        <p:spPr>
          <a:xfrm>
            <a:off x="12125325" y="3429000"/>
            <a:ext cx="66674" cy="1714500"/>
          </a:xfrm>
          <a:prstGeom prst="rect">
            <a:avLst/>
          </a:prstGeom>
          <a:solidFill>
            <a:srgbClr val="2BAD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858C97-DBFC-AD41-9363-7F95DE7FEA95}"/>
              </a:ext>
            </a:extLst>
          </p:cNvPr>
          <p:cNvSpPr/>
          <p:nvPr userDrawn="1"/>
        </p:nvSpPr>
        <p:spPr>
          <a:xfrm>
            <a:off x="12125325" y="5143500"/>
            <a:ext cx="66674" cy="1714500"/>
          </a:xfrm>
          <a:prstGeom prst="rect">
            <a:avLst/>
          </a:prstGeom>
          <a:solidFill>
            <a:srgbClr val="CBEC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7BDCFF-DA45-3540-841F-F11102287C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532" y="885912"/>
            <a:ext cx="1816625" cy="6652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5B7CC74-E6C9-9F41-A80A-4DF89867B8AA}"/>
              </a:ext>
            </a:extLst>
          </p:cNvPr>
          <p:cNvSpPr/>
          <p:nvPr userDrawn="1"/>
        </p:nvSpPr>
        <p:spPr>
          <a:xfrm>
            <a:off x="3181350" y="518610"/>
            <a:ext cx="8434009" cy="4533304"/>
          </a:xfrm>
          <a:prstGeom prst="rect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1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941" y="2938387"/>
            <a:ext cx="7988613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B5FE165-096F-487F-8435-22B7C977BBAC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39" y="2209472"/>
            <a:ext cx="1942773" cy="504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5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62FE56-11BB-4F56-957C-E2741DC5B8BB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938387"/>
            <a:ext cx="11430000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BA5D076-475A-402B-BFB3-BCB1DB0975A0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915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98557-C9EF-46C0-ACD8-4FD235492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7A68257-B1D1-45B7-A765-50CDBCA3FD86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7F00A-F86F-4137-BF70-C36BF6079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259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66700"/>
            <a:ext cx="105152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43000"/>
            <a:ext cx="10515211" cy="43504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FB58377-F27B-4099-8D07-8CC83E9FF8E3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991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media-cache-ak0.pinimg.com/originals/56/3f/a2/563fa26398dc80e6c5b03695b4b05951.jpg">
            <a:extLst>
              <a:ext uri="{FF2B5EF4-FFF2-40B4-BE49-F238E27FC236}">
                <a16:creationId xmlns:a16="http://schemas.microsoft.com/office/drawing/2014/main" id="{2E825CFE-0636-45FA-8A13-E6196B14C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3000"/>
            <a:ext cx="12192000" cy="940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6C74676-92AB-4545-938B-1B69D80DB240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F935-9427-4AC1-8E61-AE96D9F34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887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009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98E95B-5C91-4D5C-A2D1-6735F6079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49" b="7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9CD0C-8BF2-4E3E-8C85-09B075B043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724400"/>
            <a:ext cx="10515210" cy="1524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A0B79CA-C4D9-4908-8B03-07B20BD050DE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57600"/>
            <a:ext cx="10668000" cy="914400"/>
          </a:xfrm>
        </p:spPr>
        <p:txBody>
          <a:bodyPr tIns="91440" bIns="91440"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6EFAE-173A-431F-8B79-18B410985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679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-2390669" y="-1"/>
            <a:ext cx="14582669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2E6861D-08F0-455C-ABA0-53DFF2F796CF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268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3"/>
            <a:ext cx="12192000" cy="68580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A828875-DE2A-4007-BCB0-00064EAA777B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980723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731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79BA1C-FAB8-4D2A-946A-62324E933EF1}" type="datetime1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246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FB3B390-3D70-4147-B0BB-53F5951107F8}" type="datetime1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6580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03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a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 userDrawn="1"/>
        </p:nvSpPr>
        <p:spPr>
          <a:xfrm>
            <a:off x="0" y="0"/>
            <a:ext cx="12192000" cy="6860138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 userDrawn="1"/>
        </p:nvCxnSpPr>
        <p:spPr>
          <a:xfrm>
            <a:off x="553089" y="2164099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B7ECFA3-6A93-2349-B238-F09B0AB95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237564" y="1655805"/>
            <a:ext cx="3959104" cy="43001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 userDrawn="1"/>
        </p:nvCxnSpPr>
        <p:spPr>
          <a:xfrm>
            <a:off x="553089" y="2797988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 userDrawn="1"/>
        </p:nvCxnSpPr>
        <p:spPr>
          <a:xfrm>
            <a:off x="553089" y="3431877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 userDrawn="1"/>
        </p:nvCxnSpPr>
        <p:spPr>
          <a:xfrm>
            <a:off x="553089" y="4065766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 userDrawn="1"/>
        </p:nvCxnSpPr>
        <p:spPr>
          <a:xfrm>
            <a:off x="553089" y="4699655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 userDrawn="1"/>
        </p:nvCxnSpPr>
        <p:spPr>
          <a:xfrm>
            <a:off x="553089" y="5333544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 userDrawn="1"/>
        </p:nvCxnSpPr>
        <p:spPr>
          <a:xfrm>
            <a:off x="553089" y="5967433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D1000D-272E-3646-A367-5EE87CF6901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37538" y="1655763"/>
            <a:ext cx="3954462" cy="429736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4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350456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6ABAB9D-96B1-4270-A3E0-6D838C6F3255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722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5334000" cy="441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CAA8423-91F7-4752-B324-734304431281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1219200"/>
            <a:ext cx="5334000" cy="322792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14025-9975-41E8-9FC5-0DF320B94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800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762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39BA845-8FAA-4FA8-BB03-FCE823510A90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3948A-318B-4390-8E4D-036A81F512A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209800" y="28194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AD0E7F6-4B25-41E6-A3A0-23177BB06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09800" y="25146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2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B1E0DD-9C3B-4861-B9C7-658DE1B3A2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220383" y="4267200"/>
            <a:ext cx="9601200" cy="60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A6FE795-7232-4C2C-8253-3E63F346E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20383" y="38100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996FAC-27FD-4D72-8742-3B3D6FBFA4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220384" y="54102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9DA342-ABBC-4773-9620-733BFF8A7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20384" y="51054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2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2AF7EB96-A3DC-4327-A2E2-7EB91E2FCB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28600" y="3810000"/>
            <a:ext cx="1524000" cy="15240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3262B-E782-4905-B1B0-ADB41E7F3494}"/>
              </a:ext>
            </a:extLst>
          </p:cNvPr>
          <p:cNvCxnSpPr/>
          <p:nvPr userDrawn="1"/>
        </p:nvCxnSpPr>
        <p:spPr>
          <a:xfrm flipV="1">
            <a:off x="2159689" y="3581401"/>
            <a:ext cx="7872622" cy="66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088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46482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406F59A-4A5A-4738-AC03-C9914EA55E29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250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7C5F32E-87BC-41F1-B9F5-46E5C7195E2E}" type="datetime1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0997080" cy="533400"/>
          </a:xfrm>
        </p:spPr>
        <p:txBody>
          <a:bodyPr tIns="91440" bIns="9144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095999" y="1219200"/>
            <a:ext cx="0" cy="4953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14400" y="3578424"/>
            <a:ext cx="106680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80999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2313EE-4E04-435C-9E05-266AC0400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AE54BA5-9B86-4728-A69D-A321E939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0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0F2E92-1F2E-4441-B0DE-CFEB5FE9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2231F7B-8ACB-4A68-883B-D5361B594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87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12549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933DAD-64FD-4C29-9D9B-272B0C756FD1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7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89D8D96-9103-4B38-8327-0EA0FFD24152}" type="datetime1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2470-D5C9-4EB9-BF19-627B706D9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610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256AD-643F-4750-86FB-FD02C1741CFB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681035"/>
            <a:ext cx="5334000" cy="823397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48267" indent="0">
              <a:buNone/>
              <a:defRPr sz="2000" b="1"/>
            </a:lvl2pPr>
            <a:lvl3pPr marL="896533" indent="0">
              <a:buNone/>
              <a:defRPr sz="1800" b="1"/>
            </a:lvl3pPr>
            <a:lvl4pPr marL="1344800" indent="0">
              <a:buNone/>
              <a:defRPr sz="1600" b="1"/>
            </a:lvl4pPr>
            <a:lvl5pPr marL="1793067" indent="0">
              <a:buNone/>
              <a:defRPr sz="1600" b="1"/>
            </a:lvl5pPr>
            <a:lvl6pPr marL="2241334" indent="0">
              <a:buNone/>
              <a:defRPr sz="1600" b="1"/>
            </a:lvl6pPr>
            <a:lvl7pPr marL="2689600" indent="0">
              <a:buNone/>
              <a:defRPr sz="1600" b="1"/>
            </a:lvl7pPr>
            <a:lvl8pPr marL="3137867" indent="0">
              <a:buNone/>
              <a:defRPr sz="1600" b="1"/>
            </a:lvl8pPr>
            <a:lvl9pPr marL="358613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7000" y="1681035"/>
            <a:ext cx="5334000" cy="823397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48267" indent="0">
              <a:buNone/>
              <a:defRPr sz="2000" b="1"/>
            </a:lvl2pPr>
            <a:lvl3pPr marL="896533" indent="0">
              <a:buNone/>
              <a:defRPr sz="1800" b="1"/>
            </a:lvl3pPr>
            <a:lvl4pPr marL="1344800" indent="0">
              <a:buNone/>
              <a:defRPr sz="1600" b="1"/>
            </a:lvl4pPr>
            <a:lvl5pPr marL="1793067" indent="0">
              <a:buNone/>
              <a:defRPr sz="1600" b="1"/>
            </a:lvl5pPr>
            <a:lvl6pPr marL="2241334" indent="0">
              <a:buNone/>
              <a:defRPr sz="1600" b="1"/>
            </a:lvl6pPr>
            <a:lvl7pPr marL="2689600" indent="0">
              <a:buNone/>
              <a:defRPr sz="1600" b="1"/>
            </a:lvl7pPr>
            <a:lvl8pPr marL="3137867" indent="0">
              <a:buNone/>
              <a:defRPr sz="1600" b="1"/>
            </a:lvl8pPr>
            <a:lvl9pPr marL="358613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7000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093AED9-3F5E-41D4-9FAD-F29D941B4B0A}" type="datetime1">
              <a:rPr lang="en-US" smtClean="0"/>
              <a:t>6/27/2024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4B624-09C9-4734-9996-D8363B05C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8347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0B76160-1DEB-464C-9113-9118CF4A908A}" type="datetime1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99787-C03F-45A9-825C-0DE0DCF4B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593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4273" y="2689656"/>
            <a:ext cx="3259815" cy="537931"/>
          </a:xfrm>
        </p:spPr>
        <p:txBody>
          <a:bodyPr wrap="none" anchor="t" anchorCtr="0">
            <a:noAutofit/>
          </a:bodyPr>
          <a:lstStyle>
            <a:lvl1pPr algn="r">
              <a:defRPr sz="3500">
                <a:solidFill>
                  <a:srgbClr val="E45A1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4273" y="3317243"/>
            <a:ext cx="3259815" cy="1656131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E45A1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1C78B21-3C28-439F-BCD3-284714CB9E0C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6002" y="1"/>
            <a:ext cx="6095999" cy="6857999"/>
          </a:xfrm>
          <a:prstGeom prst="rect">
            <a:avLst/>
          </a:prstGeom>
          <a:solidFill>
            <a:srgbClr val="00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Segoe UI" panose="020B0502040204020203" pitchFamily="34" charset="0"/>
            </a:endParaRPr>
          </a:p>
        </p:txBody>
      </p:sp>
      <p:pic>
        <p:nvPicPr>
          <p:cNvPr id="8" name="Picture 7" descr="affirmastudios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2689656"/>
            <a:ext cx="2204778" cy="5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043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7541201-DC49-46F2-AC4F-0D60C1F63406}" type="datetime1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8278-5719-41B5-BA0B-62F901BD5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55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AE69E9A-416C-CB47-AB81-7FDCC71C25B7}"/>
              </a:ext>
            </a:extLst>
          </p:cNvPr>
          <p:cNvSpPr/>
          <p:nvPr userDrawn="1"/>
        </p:nvSpPr>
        <p:spPr>
          <a:xfrm>
            <a:off x="8232896" y="0"/>
            <a:ext cx="3959104" cy="6871413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 userDrawn="1"/>
        </p:nvSpPr>
        <p:spPr>
          <a:xfrm flipV="1">
            <a:off x="0" y="365239"/>
            <a:ext cx="54864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132140-8C56-464B-A601-F828FC0B6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1090" b="54717"/>
          <a:stretch/>
        </p:blipFill>
        <p:spPr>
          <a:xfrm rot="5400000">
            <a:off x="8944926" y="3826167"/>
            <a:ext cx="2333002" cy="375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5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E45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198244D-535E-48C4-8BC9-904AE7DD5AF1}" type="datetime1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C3FBF-8EF6-411E-AA4F-268641FD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738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858EA56-0E20-4ACC-A046-BE609E544847}" type="datetime1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C415-13F0-4D24-97F3-4AB707C09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465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470" y="457615"/>
            <a:ext cx="3932568" cy="1600096"/>
          </a:xfrm>
        </p:spPr>
        <p:txBody>
          <a:bodyPr anchor="b"/>
          <a:lstStyle>
            <a:lvl1pPr>
              <a:defRPr sz="3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937" y="986833"/>
            <a:ext cx="6171746" cy="4873445"/>
          </a:xfrm>
        </p:spPr>
        <p:txBody>
          <a:bodyPr/>
          <a:lstStyle>
            <a:lvl1pPr marL="0" indent="0">
              <a:buNone/>
              <a:defRPr sz="3100">
                <a:latin typeface="Segoe UI" panose="020B0502040204020203" pitchFamily="34" charset="0"/>
              </a:defRPr>
            </a:lvl1pPr>
            <a:lvl2pPr marL="448267" indent="0">
              <a:buNone/>
              <a:defRPr sz="2700"/>
            </a:lvl2pPr>
            <a:lvl3pPr marL="896533" indent="0">
              <a:buNone/>
              <a:defRPr sz="2400"/>
            </a:lvl3pPr>
            <a:lvl4pPr marL="1344800" indent="0">
              <a:buNone/>
              <a:defRPr sz="2000"/>
            </a:lvl4pPr>
            <a:lvl5pPr marL="1793067" indent="0">
              <a:buNone/>
              <a:defRPr sz="2000"/>
            </a:lvl5pPr>
            <a:lvl6pPr marL="2241334" indent="0">
              <a:buNone/>
              <a:defRPr sz="2000"/>
            </a:lvl6pPr>
            <a:lvl7pPr marL="2689600" indent="0">
              <a:buNone/>
              <a:defRPr sz="2000"/>
            </a:lvl7pPr>
            <a:lvl8pPr marL="3137867" indent="0">
              <a:buNone/>
              <a:defRPr sz="2000"/>
            </a:lvl8pPr>
            <a:lvl9pPr marL="3586133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470" y="2057712"/>
            <a:ext cx="3932568" cy="3811903"/>
          </a:xfr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</a:defRPr>
            </a:lvl1pPr>
            <a:lvl2pPr marL="448267" indent="0">
              <a:buNone/>
              <a:defRPr sz="1400"/>
            </a:lvl2pPr>
            <a:lvl3pPr marL="896533" indent="0">
              <a:buNone/>
              <a:defRPr sz="1200"/>
            </a:lvl3pPr>
            <a:lvl4pPr marL="1344800" indent="0">
              <a:buNone/>
              <a:defRPr sz="1000"/>
            </a:lvl4pPr>
            <a:lvl5pPr marL="1793067" indent="0">
              <a:buNone/>
              <a:defRPr sz="1000"/>
            </a:lvl5pPr>
            <a:lvl6pPr marL="2241334" indent="0">
              <a:buNone/>
              <a:defRPr sz="1000"/>
            </a:lvl6pPr>
            <a:lvl7pPr marL="2689600" indent="0">
              <a:buNone/>
              <a:defRPr sz="1000"/>
            </a:lvl7pPr>
            <a:lvl8pPr marL="3137867" indent="0">
              <a:buNone/>
              <a:defRPr sz="1000"/>
            </a:lvl8pPr>
            <a:lvl9pPr marL="358613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0CBE8F-8AA2-4859-BE6D-C213C1FEDA0E}" type="datetime1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290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432830"/>
            <a:ext cx="11430000" cy="4350456"/>
          </a:xfrm>
        </p:spPr>
        <p:txBody>
          <a:bodyPr vert="horz" lIns="91440" tIns="91440" rIns="91440" bIns="91440" rtlCol="0">
            <a:noAutofit/>
          </a:bodyPr>
          <a:lstStyle>
            <a:lvl1pPr>
              <a:defRPr lang="en-US" dirty="0" smtClean="0">
                <a:latin typeface="Segoe UI" panose="020B0502040204020203" pitchFamily="34" charset="0"/>
              </a:defRPr>
            </a:lvl1pPr>
            <a:lvl2pPr>
              <a:defRPr lang="en-US" dirty="0" smtClean="0">
                <a:latin typeface="Segoe UI" panose="020B0502040204020203" pitchFamily="34" charset="0"/>
              </a:defRPr>
            </a:lvl2pPr>
            <a:lvl3pPr>
              <a:defRPr lang="en-US" dirty="0" smtClean="0">
                <a:latin typeface="Segoe UI" panose="020B0502040204020203" pitchFamily="34" charset="0"/>
              </a:defRPr>
            </a:lvl3pPr>
            <a:lvl4pPr>
              <a:defRPr lang="en-US" dirty="0" smtClean="0">
                <a:latin typeface="Segoe UI" panose="020B0502040204020203" pitchFamily="34" charset="0"/>
              </a:defRPr>
            </a:lvl4pPr>
            <a:lvl5pPr>
              <a:defRPr lang="en-US" dirty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81000" y="1021080"/>
            <a:ext cx="11487856" cy="228535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1600" spc="-14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816" y="6270900"/>
            <a:ext cx="10739714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 userDrawn="1"/>
        </p:nvSpPr>
        <p:spPr>
          <a:xfrm>
            <a:off x="0" y="0"/>
            <a:ext cx="12192000" cy="6860138"/>
          </a:xfrm>
          <a:prstGeom prst="rect">
            <a:avLst/>
          </a:prstGeom>
          <a:solidFill>
            <a:srgbClr val="021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 userDrawn="1"/>
        </p:nvCxnSpPr>
        <p:spPr>
          <a:xfrm>
            <a:off x="553089" y="2164099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B7ECFA3-6A93-2349-B238-F09B0AB95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237564" y="1655805"/>
            <a:ext cx="3959104" cy="43001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 userDrawn="1"/>
        </p:nvCxnSpPr>
        <p:spPr>
          <a:xfrm>
            <a:off x="553089" y="2797988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 userDrawn="1"/>
        </p:nvCxnSpPr>
        <p:spPr>
          <a:xfrm>
            <a:off x="553089" y="3431877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 userDrawn="1"/>
        </p:nvCxnSpPr>
        <p:spPr>
          <a:xfrm>
            <a:off x="553089" y="4065766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 userDrawn="1"/>
        </p:nvCxnSpPr>
        <p:spPr>
          <a:xfrm>
            <a:off x="553089" y="4699655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 userDrawn="1"/>
        </p:nvCxnSpPr>
        <p:spPr>
          <a:xfrm>
            <a:off x="553089" y="5333544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 userDrawn="1"/>
        </p:nvCxnSpPr>
        <p:spPr>
          <a:xfrm>
            <a:off x="553089" y="5967433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D1000D-272E-3646-A367-5EE87CF6901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37538" y="1655763"/>
            <a:ext cx="3954462" cy="429736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FA3CACC-A178-224D-911A-2DA8BDCDE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55109" r="54590"/>
          <a:stretch/>
        </p:blipFill>
        <p:spPr>
          <a:xfrm rot="5400000">
            <a:off x="9294988" y="3960985"/>
            <a:ext cx="2068940" cy="372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6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14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 userDrawn="1"/>
        </p:nvSpPr>
        <p:spPr>
          <a:xfrm>
            <a:off x="0" y="-2138"/>
            <a:ext cx="12192000" cy="6860138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3281680" cy="76439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 userDrawn="1"/>
        </p:nvCxnSpPr>
        <p:spPr>
          <a:xfrm>
            <a:off x="553089" y="2164099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12491" y="1655805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 userDrawn="1"/>
        </p:nvCxnSpPr>
        <p:spPr>
          <a:xfrm>
            <a:off x="553089" y="2797988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1" y="2289694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 userDrawn="1"/>
        </p:nvCxnSpPr>
        <p:spPr>
          <a:xfrm>
            <a:off x="553089" y="3431877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1" y="2923583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 userDrawn="1"/>
        </p:nvCxnSpPr>
        <p:spPr>
          <a:xfrm>
            <a:off x="553089" y="4065766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1" y="3557472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 userDrawn="1"/>
        </p:nvCxnSpPr>
        <p:spPr>
          <a:xfrm>
            <a:off x="553089" y="4699655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1" y="4191361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 userDrawn="1"/>
        </p:nvCxnSpPr>
        <p:spPr>
          <a:xfrm>
            <a:off x="553089" y="5333544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1" y="4825250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 userDrawn="1"/>
        </p:nvCxnSpPr>
        <p:spPr>
          <a:xfrm>
            <a:off x="553089" y="5967433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1" y="5459139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23F1C8-B780-E04F-A7CD-AC8E3EFFEBD5}"/>
              </a:ext>
            </a:extLst>
          </p:cNvPr>
          <p:cNvCxnSpPr>
            <a:cxnSpLocks/>
          </p:cNvCxnSpPr>
          <p:nvPr userDrawn="1"/>
        </p:nvCxnSpPr>
        <p:spPr>
          <a:xfrm>
            <a:off x="6837869" y="2164099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66F2F67C-174A-BD42-B342-E95614CC24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7271" y="1655805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2D1B41E-DD9B-AA4A-981A-60FB87FF30B7}"/>
              </a:ext>
            </a:extLst>
          </p:cNvPr>
          <p:cNvCxnSpPr>
            <a:cxnSpLocks/>
          </p:cNvCxnSpPr>
          <p:nvPr userDrawn="1"/>
        </p:nvCxnSpPr>
        <p:spPr>
          <a:xfrm>
            <a:off x="6837869" y="2797988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C8C752F6-3ABD-2E46-BEEF-004DC3DDDC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7271" y="2289694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E181391-D0AE-AC4C-9931-8B5E87134C17}"/>
              </a:ext>
            </a:extLst>
          </p:cNvPr>
          <p:cNvCxnSpPr>
            <a:cxnSpLocks/>
          </p:cNvCxnSpPr>
          <p:nvPr userDrawn="1"/>
        </p:nvCxnSpPr>
        <p:spPr>
          <a:xfrm>
            <a:off x="6837869" y="3431877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868108B5-1A6B-6749-BE34-063472A9AE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7271" y="2923583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96A2482-5A17-1844-951B-AB27274A3559}"/>
              </a:ext>
            </a:extLst>
          </p:cNvPr>
          <p:cNvCxnSpPr>
            <a:cxnSpLocks/>
          </p:cNvCxnSpPr>
          <p:nvPr userDrawn="1"/>
        </p:nvCxnSpPr>
        <p:spPr>
          <a:xfrm>
            <a:off x="6837869" y="4065766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E95C0B0-EA68-0E49-A5A6-5200DC8DA8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7271" y="3557472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A28975-6F08-5943-AF7C-445BABD6E0A3}"/>
              </a:ext>
            </a:extLst>
          </p:cNvPr>
          <p:cNvCxnSpPr>
            <a:cxnSpLocks/>
          </p:cNvCxnSpPr>
          <p:nvPr userDrawn="1"/>
        </p:nvCxnSpPr>
        <p:spPr>
          <a:xfrm>
            <a:off x="6837869" y="4699655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89C837ED-A9D9-A14B-A4A2-DF37091BC3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7271" y="4191361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B1F1806-F1CE-154C-828C-F38D7EACC5B9}"/>
              </a:ext>
            </a:extLst>
          </p:cNvPr>
          <p:cNvCxnSpPr>
            <a:cxnSpLocks/>
          </p:cNvCxnSpPr>
          <p:nvPr userDrawn="1"/>
        </p:nvCxnSpPr>
        <p:spPr>
          <a:xfrm>
            <a:off x="6837869" y="5333544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46F2C9BA-F199-6B46-A61A-BF038071D4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7271" y="4825250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444DFA-2C5B-034E-AB55-9AF4F2C9F571}"/>
              </a:ext>
            </a:extLst>
          </p:cNvPr>
          <p:cNvCxnSpPr>
            <a:cxnSpLocks/>
          </p:cNvCxnSpPr>
          <p:nvPr userDrawn="1"/>
        </p:nvCxnSpPr>
        <p:spPr>
          <a:xfrm>
            <a:off x="6837869" y="5967433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DCB73D7E-2090-6D47-A6A4-4685FC4541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7271" y="5459139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9318A45-0E8C-7B4E-9498-411E6B4C3E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9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 userDrawn="1"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F94D93-AE5D-7840-8588-32C38DD978F9}"/>
              </a:ext>
            </a:extLst>
          </p:cNvPr>
          <p:cNvGrpSpPr/>
          <p:nvPr userDrawn="1"/>
        </p:nvGrpSpPr>
        <p:grpSpPr>
          <a:xfrm>
            <a:off x="5382433" y="668016"/>
            <a:ext cx="8298180" cy="4592321"/>
            <a:chOff x="5382433" y="668016"/>
            <a:chExt cx="8298180" cy="459232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7839AA1-E422-9B44-9246-89774A9A36B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21098"/>
            <a:stretch/>
          </p:blipFill>
          <p:spPr>
            <a:xfrm rot="5400000">
              <a:off x="7235362" y="-1184913"/>
              <a:ext cx="4592321" cy="82981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0B612C-13B2-AB42-8B03-6A51C4E6E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21098"/>
            <a:stretch/>
          </p:blipFill>
          <p:spPr>
            <a:xfrm rot="5400000">
              <a:off x="7235362" y="-1184913"/>
              <a:ext cx="4592321" cy="829818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73D032-5876-0644-BB3B-7C6C138BAA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1940" y="1397000"/>
            <a:ext cx="5003800" cy="4064000"/>
          </a:xfrm>
          <a:prstGeom prst="rect">
            <a:avLst/>
          </a:prstGeom>
          <a:effectLst>
            <a:outerShdw blurRad="571500" dist="190500" dir="2400000" algn="ctr" rotWithShape="0">
              <a:srgbClr val="000000">
                <a:alpha val="52000"/>
              </a:srgbClr>
            </a:outerShdw>
          </a:effec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529CF8A-7BC8-E24A-8AD4-44971EDC92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3250" y="1928890"/>
            <a:ext cx="4396742" cy="769915"/>
          </a:xfrm>
        </p:spPr>
        <p:txBody>
          <a:bodyPr/>
          <a:lstStyle>
            <a:lvl1pPr marL="0" indent="0">
              <a:buNone/>
              <a:defRPr sz="5600" b="0" i="0" spc="600">
                <a:solidFill>
                  <a:srgbClr val="063A79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99311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3FC14D-D835-7547-9051-BE128B9F1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B0F88-E14C-8D4F-A8AF-A765BAB25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A8A30-60B4-9F48-9ED6-A4BD6D14C9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00762-9704-5B41-821C-81E1601D4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5B476-48BC-8649-9240-B240F52AC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37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59" r:id="rId2"/>
    <p:sldLayoutId id="2147483739" r:id="rId3"/>
    <p:sldLayoutId id="2147483745" r:id="rId4"/>
    <p:sldLayoutId id="2147483696" r:id="rId5"/>
    <p:sldLayoutId id="2147483748" r:id="rId6"/>
    <p:sldLayoutId id="2147483749" r:id="rId7"/>
    <p:sldLayoutId id="2147483697" r:id="rId8"/>
    <p:sldLayoutId id="2147483754" r:id="rId9"/>
    <p:sldLayoutId id="2147483755" r:id="rId10"/>
    <p:sldLayoutId id="2147483752" r:id="rId11"/>
    <p:sldLayoutId id="2147483746" r:id="rId12"/>
    <p:sldLayoutId id="2147483674" r:id="rId13"/>
    <p:sldLayoutId id="2147483709" r:id="rId14"/>
    <p:sldLayoutId id="2147483757" r:id="rId15"/>
    <p:sldLayoutId id="2147483701" r:id="rId16"/>
    <p:sldLayoutId id="2147483744" r:id="rId17"/>
    <p:sldLayoutId id="2147483699" r:id="rId18"/>
    <p:sldLayoutId id="2147483750" r:id="rId19"/>
    <p:sldLayoutId id="2147483741" r:id="rId20"/>
    <p:sldLayoutId id="2147483740" r:id="rId21"/>
    <p:sldLayoutId id="2147483742" r:id="rId22"/>
    <p:sldLayoutId id="2147483751" r:id="rId23"/>
    <p:sldLayoutId id="2147483753" r:id="rId24"/>
    <p:sldLayoutId id="2147483764" r:id="rId25"/>
    <p:sldLayoutId id="2147483675" r:id="rId26"/>
    <p:sldLayoutId id="2147483761" r:id="rId27"/>
    <p:sldLayoutId id="2147483700" r:id="rId28"/>
    <p:sldLayoutId id="2147483705" r:id="rId29"/>
    <p:sldLayoutId id="2147483756" r:id="rId30"/>
    <p:sldLayoutId id="2147483763" r:id="rId31"/>
    <p:sldLayoutId id="2147483651" r:id="rId32"/>
    <p:sldLayoutId id="2147483704" r:id="rId33"/>
    <p:sldLayoutId id="2147483706" r:id="rId34"/>
    <p:sldLayoutId id="2147483758" r:id="rId35"/>
    <p:sldLayoutId id="2147483765" r:id="rId36"/>
    <p:sldLayoutId id="2147483762" r:id="rId37"/>
    <p:sldLayoutId id="2147483652" r:id="rId38"/>
    <p:sldLayoutId id="214748374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143000"/>
            <a:ext cx="11430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806"/>
            <a:ext cx="2743459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6C1EC331-590E-4679-816A-DCB458BBD7AB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408" y="6356806"/>
            <a:ext cx="411518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6356805"/>
            <a:ext cx="5334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8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33" r:id="rId2"/>
    <p:sldLayoutId id="2147483731" r:id="rId3"/>
    <p:sldLayoutId id="2147483732" r:id="rId4"/>
    <p:sldLayoutId id="2147483734" r:id="rId5"/>
    <p:sldLayoutId id="2147483730" r:id="rId6"/>
    <p:sldLayoutId id="2147483714" r:id="rId7"/>
    <p:sldLayoutId id="2147483715" r:id="rId8"/>
    <p:sldLayoutId id="2147483716" r:id="rId9"/>
    <p:sldLayoutId id="2147483738" r:id="rId10"/>
    <p:sldLayoutId id="2147483718" r:id="rId11"/>
    <p:sldLayoutId id="2147483735" r:id="rId12"/>
    <p:sldLayoutId id="2147483736" r:id="rId13"/>
    <p:sldLayoutId id="2147483737" r:id="rId14"/>
    <p:sldLayoutId id="2147483717" r:id="rId15"/>
    <p:sldLayoutId id="2147483719" r:id="rId16"/>
    <p:sldLayoutId id="2147483720" r:id="rId17"/>
    <p:sldLayoutId id="2147483721" r:id="rId18"/>
    <p:sldLayoutId id="2147483713" r:id="rId19"/>
    <p:sldLayoutId id="2147483722" r:id="rId20"/>
    <p:sldLayoutId id="2147483723" r:id="rId21"/>
    <p:sldLayoutId id="2147483724" r:id="rId22"/>
    <p:sldLayoutId id="2147483726" r:id="rId23"/>
    <p:sldLayoutId id="2147483729" r:id="rId24"/>
  </p:sldLayoutIdLst>
  <p:hf sldNum="0" hdr="0" ftr="0" dt="0"/>
  <p:txStyles>
    <p:titleStyle>
      <a:lvl1pPr algn="l" defTabSz="89653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134" indent="-224134" algn="l" defTabSz="896533" rtl="0" eaLnBrk="1" latinLnBrk="0" hangingPunct="1">
        <a:lnSpc>
          <a:spcPct val="90000"/>
        </a:lnSpc>
        <a:spcBef>
          <a:spcPts val="98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724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206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5689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172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465466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137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3620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102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82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6533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80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30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1334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8960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378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86133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C4B9FF-8695-D444-A5CC-2CB3135EE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83" y="388389"/>
            <a:ext cx="11088655" cy="764390"/>
          </a:xfrm>
        </p:spPr>
        <p:txBody>
          <a:bodyPr>
            <a:normAutofit/>
          </a:bodyPr>
          <a:lstStyle/>
          <a:p>
            <a:r>
              <a:rPr lang="en-US" dirty="0"/>
              <a:t>City of Pitt Meadows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3185AF-4529-9642-92AB-B131CAEBC7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49" y="1450136"/>
            <a:ext cx="11022015" cy="1603572"/>
          </a:xfrm>
        </p:spPr>
        <p:txBody>
          <a:bodyPr/>
          <a:lstStyle/>
          <a:p>
            <a:r>
              <a:rPr lang="en-US" sz="1400" b="1" dirty="0">
                <a:solidFill>
                  <a:srgbClr val="008AD9"/>
                </a:solidFill>
                <a:latin typeface="+mj-lt"/>
                <a:cs typeface="Segoe UI"/>
              </a:rPr>
              <a:t>Business Problem</a:t>
            </a:r>
          </a:p>
          <a:p>
            <a:r>
              <a:rPr lang="en-US" sz="1200" dirty="0"/>
              <a:t>The City of Pitt Meadows sought to improve its internal communication and collaboration by establishing a comprehensive intranet solution. The primary objectives were to create an Intranet Hub site, a dedicated Fire Department site, and, in the subsequent phase, implement a Custom Employee Directory and a Birthdays/Anniversaries web part. The city's existing intranet lacked the necessary structure, functionality, and user engagement features to support efficient operations and foster a connected workplace.</a:t>
            </a:r>
          </a:p>
          <a:p>
            <a:endParaRPr lang="en-US" sz="1400" dirty="0">
              <a:solidFill>
                <a:srgbClr val="008AD9"/>
              </a:solidFill>
              <a:latin typeface="+mj-lt"/>
              <a:cs typeface="Segoe U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8A8EE-A41B-104E-87E1-EB98061134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54775"/>
            <a:ext cx="2743200" cy="155575"/>
          </a:xfrm>
        </p:spPr>
        <p:txBody>
          <a:bodyPr/>
          <a:lstStyle/>
          <a:p>
            <a:fld id="{056F86DB-78DF-EB43-A6BE-40415A3A005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33ED728-DA66-448C-B5D4-248F6FE9109B}"/>
              </a:ext>
            </a:extLst>
          </p:cNvPr>
          <p:cNvSpPr txBox="1">
            <a:spLocks/>
          </p:cNvSpPr>
          <p:nvPr/>
        </p:nvSpPr>
        <p:spPr>
          <a:xfrm>
            <a:off x="584992" y="3071525"/>
            <a:ext cx="11022015" cy="1603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>
                <a:solidFill>
                  <a:srgbClr val="008AD9"/>
                </a:solidFill>
                <a:latin typeface="+mj-lt"/>
                <a:ea typeface="Calibri" panose="020F0502020204030204" pitchFamily="34" charset="0"/>
                <a:cs typeface="Segoe UI"/>
              </a:rPr>
              <a:t>What We Did</a:t>
            </a:r>
            <a:endParaRPr lang="en-US" sz="1400">
              <a:solidFill>
                <a:srgbClr val="008AD9"/>
              </a:solidFill>
              <a:latin typeface="+mj-lt"/>
              <a:cs typeface="Segoe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25735-2804-A993-448D-72E3FE945D30}"/>
              </a:ext>
            </a:extLst>
          </p:cNvPr>
          <p:cNvSpPr txBox="1"/>
          <p:nvPr/>
        </p:nvSpPr>
        <p:spPr>
          <a:xfrm>
            <a:off x="584992" y="3408950"/>
            <a:ext cx="1125648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Intranet Hub Site Creation: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Establishing an Intranet Hub site with a well-structured information architecture serves as a centralized platform for employees to access essential resources and information.</a:t>
            </a:r>
          </a:p>
          <a:p>
            <a:pPr rtl="0"/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Template Development: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Crafting department templates streamlines the process of creating multiple department sites, ensuring consistency and efficiency across the organization.</a:t>
            </a:r>
          </a:p>
          <a:p>
            <a:pPr rtl="0"/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 Fire Department Site: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Recognizing the unique needs of the Fire Department, Affirma likely tailored the SharePoint site to accommodate specific functionalities and features relevant to the department's operations.</a:t>
            </a:r>
          </a:p>
          <a:p>
            <a:pPr rtl="0"/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Employee Directory: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 custom employee directory within SharePoint, integrated with Active Directory, enhances employee search capabilities and facilitates efficient communication and collaboration.</a:t>
            </a:r>
          </a:p>
          <a:p>
            <a:pPr rtl="0"/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Birthdays and Anniversaries SPFx Web Part: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 a custom SPFx web part to display birthdays and anniversaries demonstrates a personalized approach to employee recognition and engagement. Leveraging Power Automate to retrieve data from Azure Active Directory streamlines the process of updating employee milestones.</a:t>
            </a:r>
          </a:p>
          <a:p>
            <a:pPr rtl="0"/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Overall, </a:t>
            </a:r>
            <a:r>
              <a:rPr 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Affirma's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involvement has significantly contributed to enhancing the digital workplace experience for the City of Pitt Meadows employees, fostering collaboration, efficiency, and employee engagement.</a:t>
            </a:r>
          </a:p>
        </p:txBody>
      </p:sp>
      <p:pic>
        <p:nvPicPr>
          <p:cNvPr id="8" name="Picture 2" descr="Home - City of Pitt Meadows">
            <a:extLst>
              <a:ext uri="{FF2B5EF4-FFF2-40B4-BE49-F238E27FC236}">
                <a16:creationId xmlns:a16="http://schemas.microsoft.com/office/drawing/2014/main" id="{FBB4B812-5A26-D8C6-FBAF-E9958A894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440" y="310038"/>
            <a:ext cx="4307129" cy="103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06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91365-FFD1-0CD9-CA3A-986C5C95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6F86DB-78DF-EB43-A6BE-40415A3A0052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5AF351D-D963-36B1-0C8B-98131D7F1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10" y="471857"/>
            <a:ext cx="10985432" cy="764390"/>
          </a:xfrm>
        </p:spPr>
        <p:txBody>
          <a:bodyPr>
            <a:normAutofit fontScale="90000"/>
          </a:bodyPr>
          <a:lstStyle/>
          <a:p>
            <a:r>
              <a:rPr lang="en-US"/>
              <a:t>City of Pitt Meadows</a:t>
            </a:r>
            <a:br>
              <a:rPr lang="en-US"/>
            </a:br>
            <a:r>
              <a:rPr lang="en-US"/>
              <a:t>SharePoint “Hub Site”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DCCC11-6AAF-5E56-3B9A-66E77B800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47" y="1236247"/>
            <a:ext cx="6780786" cy="40616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A3405F-2E81-FF73-77E0-1CE583383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626" y="3078984"/>
            <a:ext cx="5761054" cy="3375796"/>
          </a:xfrm>
          <a:prstGeom prst="rect">
            <a:avLst/>
          </a:prstGeom>
        </p:spPr>
      </p:pic>
      <p:pic>
        <p:nvPicPr>
          <p:cNvPr id="12" name="Picture 2" descr="Home - City of Pitt Meadows">
            <a:extLst>
              <a:ext uri="{FF2B5EF4-FFF2-40B4-BE49-F238E27FC236}">
                <a16:creationId xmlns:a16="http://schemas.microsoft.com/office/drawing/2014/main" id="{F3DEEDE4-CFB1-FC3B-052C-55F997CA6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294" y="292571"/>
            <a:ext cx="2939959" cy="70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33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91365-FFD1-0CD9-CA3A-986C5C95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6F86DB-78DF-EB43-A6BE-40415A3A0052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5AF351D-D963-36B1-0C8B-98131D7F1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10" y="471857"/>
            <a:ext cx="10985432" cy="764390"/>
          </a:xfrm>
        </p:spPr>
        <p:txBody>
          <a:bodyPr>
            <a:normAutofit fontScale="90000"/>
          </a:bodyPr>
          <a:lstStyle/>
          <a:p>
            <a:r>
              <a:rPr lang="en-US"/>
              <a:t>City of Pitt Meadows</a:t>
            </a:r>
            <a:br>
              <a:rPr lang="en-US"/>
            </a:br>
            <a:r>
              <a:rPr lang="en-US"/>
              <a:t>SharePoint “Fire and Rescue Site”</a:t>
            </a:r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EE9474C4-B16A-A7E2-902A-35ABBD9CB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265" y="1504188"/>
            <a:ext cx="9339470" cy="449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2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Affir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firma_QBR-CI_FY18 Q2_Prep(Updated)" id="{60F98659-98E9-4C4D-9310-9510EF3F70E3}" vid="{65065986-2AC3-4681-8D2A-70BCEC6AD53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0 xmlns="f0ee8362-fa7e-4bc9-ab88-7dcfb17cb19b">Sharepoint Hub Site , Fire Department Site, Employee Directory</Notes0>
    <Named_x0020_Account xmlns="f0ee8362-fa7e-4bc9-ab88-7dcfb17cb19b" xsi:nil="true"/>
    <Industries xmlns="f0ee8362-fa7e-4bc9-ab88-7dcfb17cb19b">
      <Value>Government</Value>
    </Industries>
    <PlatTech xmlns="f0ee8362-fa7e-4bc9-ab88-7dcfb17cb19b">
      <Value>SharePoint</Value>
    </PlatTech>
    <BusinessUnit xmlns="f0ee8362-fa7e-4bc9-ab88-7dcfb17cb19b">
      <Value>Modern Workplace</Value>
    </BusinessUnit>
    <Solutions xmlns="f0ee8362-fa7e-4bc9-ab88-7dcfb17cb19b" xsi:nil="true"/>
    <ApprovedByClient xmlns="f0ee8362-fa7e-4bc9-ab88-7dcfb17cb19b">false</ApprovedByClient>
    <ProjectCompletionDate xmlns="f0ee8362-fa7e-4bc9-ab88-7dcfb17cb19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b1c940a28d9f7ed7841dd66e388476ed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8c9fb4aa225d81f58c6fca2e551d2526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Props1.xml><?xml version="1.0" encoding="utf-8"?>
<ds:datastoreItem xmlns:ds="http://schemas.openxmlformats.org/officeDocument/2006/customXml" ds:itemID="{9E26EDC4-CE0F-4645-9858-2F7F4E5B73E2}">
  <ds:schemaRefs>
    <ds:schemaRef ds:uri="d5421934-a686-4bd8-bbae-626a45d2229f"/>
    <ds:schemaRef ds:uri="ec6a35d8-f0f2-477c-9b25-ae2f57682c9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BEE8F14-E632-4EF3-A513-CB787A5006D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C271D6-E78E-4344-9AAB-834AA9BE7D99}"/>
</file>

<file path=customXml/itemProps4.xml><?xml version="1.0" encoding="utf-8"?>
<ds:datastoreItem xmlns:ds="http://schemas.openxmlformats.org/officeDocument/2006/customXml" ds:itemID="{A551FF34-0658-4C7A-9CE5-464805B764D0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</Words>
  <Application>Microsoft Office PowerPoint</Application>
  <PresentationFormat>Widescreen</PresentationFormat>
  <Paragraphs>18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Arial</vt:lpstr>
      <vt:lpstr>Arial Narrow</vt:lpstr>
      <vt:lpstr>Calibri</vt:lpstr>
      <vt:lpstr>Poppins</vt:lpstr>
      <vt:lpstr>Poppins Light</vt:lpstr>
      <vt:lpstr>Segoe UI</vt:lpstr>
      <vt:lpstr>Segoe UI Light</vt:lpstr>
      <vt:lpstr>Segoe UI Semilight</vt:lpstr>
      <vt:lpstr>Office Theme</vt:lpstr>
      <vt:lpstr>Custom Design</vt:lpstr>
      <vt:lpstr>City of Pitt Meadows</vt:lpstr>
      <vt:lpstr>City of Pitt Meadows SharePoint “Hub Site”</vt:lpstr>
      <vt:lpstr>City of Pitt Meadows SharePoint “Fire and Rescue Site”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Isabela Belloso</dc:creator>
  <cp:lastModifiedBy>Vishal</cp:lastModifiedBy>
  <cp:revision>2</cp:revision>
  <dcterms:created xsi:type="dcterms:W3CDTF">2020-02-24T23:03:24Z</dcterms:created>
  <dcterms:modified xsi:type="dcterms:W3CDTF">2024-06-27T22:03:21Z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</Properties>
</file>